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14E1A271-7777-4225-82C7-58B32915A190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CA9EEFED-E339-4F7A-B7C9-2B66C1ED0DA2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9E75B0B5-1269-45AF-9F24-E2C709977657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A9824615-A038-47FB-9CF9-95A72EBEC2DA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&quot;禁止&quot;マーク 64">
                  <a:extLst>
                    <a:ext uri="{FF2B5EF4-FFF2-40B4-BE49-F238E27FC236}">
                      <a16:creationId xmlns:a16="http://schemas.microsoft.com/office/drawing/2014/main" id="{7A68C077-A49E-4C94-8252-A6FD14608E77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" name="円: 塗りつぶしなし 62">
                <a:extLst>
                  <a:ext uri="{FF2B5EF4-FFF2-40B4-BE49-F238E27FC236}">
                    <a16:creationId xmlns:a16="http://schemas.microsoft.com/office/drawing/2014/main" id="{80934957-E361-4168-A86D-F9E0559139F7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C3EC818F-4D4C-4EEA-AAD9-F7E5DB63393F}"/>
                </a:ext>
              </a:extLst>
            </p:cNvPr>
            <p:cNvGrpSpPr/>
            <p:nvPr/>
          </p:nvGrpSpPr>
          <p:grpSpPr>
            <a:xfrm>
              <a:off x="1510753" y="1269438"/>
              <a:ext cx="1154852" cy="1879086"/>
              <a:chOff x="1510753" y="1269438"/>
              <a:chExt cx="1154852" cy="187908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8CAAC2E4-E07A-4DEB-A2CF-A0818AE4F185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B5FA7B9-774B-43D2-809E-C33E0ECA4A0D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232FC5B-130B-41D2-8F34-064A8A16B8F6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DD4E2798-ABE7-40F8-BCF2-50440A38D120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C1C79DD-BEB2-4CAB-B90E-0C3C88E85121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3552291-E900-456B-8512-C5CEC210D51E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728C2DDF-522B-478D-8091-137EA681B226}"/>
              </a:ext>
            </a:extLst>
          </p:cNvPr>
          <p:cNvGrpSpPr/>
          <p:nvPr/>
        </p:nvGrpSpPr>
        <p:grpSpPr>
          <a:xfrm>
            <a:off x="960992" y="3756535"/>
            <a:ext cx="2153720" cy="2671412"/>
            <a:chOff x="676883" y="3745230"/>
            <a:chExt cx="2721938" cy="3376215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2411327A-8A7C-45CC-BEDC-DAD95B8DA75E}"/>
                </a:ext>
              </a:extLst>
            </p:cNvPr>
            <p:cNvGrpSpPr/>
            <p:nvPr/>
          </p:nvGrpSpPr>
          <p:grpSpPr>
            <a:xfrm>
              <a:off x="676883" y="3745230"/>
              <a:ext cx="2721938" cy="2721938"/>
              <a:chOff x="676883" y="857250"/>
              <a:chExt cx="2721938" cy="2721938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80DFFC81-356D-40A1-A71B-79216697DAF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C5BC20FC-E95C-48B3-A914-8367FD3272B2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&quot;禁止&quot;マーク 140">
                  <a:extLst>
                    <a:ext uri="{FF2B5EF4-FFF2-40B4-BE49-F238E27FC236}">
                      <a16:creationId xmlns:a16="http://schemas.microsoft.com/office/drawing/2014/main" id="{01A3FBC0-ACDB-4A68-A378-BF7C9F3F51DC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9" name="円: 塗りつぶしなし 138">
                <a:extLst>
                  <a:ext uri="{FF2B5EF4-FFF2-40B4-BE49-F238E27FC236}">
                    <a16:creationId xmlns:a16="http://schemas.microsoft.com/office/drawing/2014/main" id="{83CB3A64-B572-469F-B452-34D46EBCFB7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B34DFC2-0309-4069-A7E0-3B82CF828C26}"/>
                </a:ext>
              </a:extLst>
            </p:cNvPr>
            <p:cNvGrpSpPr/>
            <p:nvPr/>
          </p:nvGrpSpPr>
          <p:grpSpPr>
            <a:xfrm>
              <a:off x="1510753" y="4157418"/>
              <a:ext cx="1154852" cy="1879086"/>
              <a:chOff x="1510753" y="1269438"/>
              <a:chExt cx="1154852" cy="1879086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1CFFDFD-F9C8-40C7-9BE8-2998C68B349E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ACB0F6D-BB33-427B-8639-47318B127B65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9586512-1393-430D-8722-BCFF3931609F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F62737A4-8FD6-4802-9D9B-2F73191BE57E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46BA0AAD-34CE-4181-9C7B-312A9E37496A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A08A07F8-BB82-404E-8299-2499F15A5725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6C34F6C-F6CE-4B77-BD1E-0078C122E2B4}"/>
                </a:ext>
              </a:extLst>
            </p:cNvPr>
            <p:cNvGrpSpPr/>
            <p:nvPr/>
          </p:nvGrpSpPr>
          <p:grpSpPr>
            <a:xfrm>
              <a:off x="938803" y="6444096"/>
              <a:ext cx="2185398" cy="677349"/>
              <a:chOff x="938803" y="3556116"/>
              <a:chExt cx="2185398" cy="677349"/>
            </a:xfrm>
          </p:grpSpPr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6026E673-49B0-4194-B571-32E11BF254FE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6F7328DF-0D6B-47A7-A9D0-84E103FC8757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7EC2F247-BA86-48F9-98F9-F54A211614E2}"/>
              </a:ext>
            </a:extLst>
          </p:cNvPr>
          <p:cNvGrpSpPr/>
          <p:nvPr/>
        </p:nvGrpSpPr>
        <p:grpSpPr>
          <a:xfrm>
            <a:off x="3595343" y="857250"/>
            <a:ext cx="2721938" cy="2721938"/>
            <a:chOff x="3595343" y="857250"/>
            <a:chExt cx="2721938" cy="2721938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AF9461AF-D031-41B8-8B13-1B6F8E069F56}"/>
                </a:ext>
              </a:extLst>
            </p:cNvPr>
            <p:cNvGrpSpPr/>
            <p:nvPr/>
          </p:nvGrpSpPr>
          <p:grpSpPr>
            <a:xfrm>
              <a:off x="359534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FCF5C9CC-77B9-47B5-95DD-533F69D29007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B78FA2A2-B05A-448C-A7B4-0990D55DDD6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&quot;禁止&quot;マーク 120">
                  <a:extLst>
                    <a:ext uri="{FF2B5EF4-FFF2-40B4-BE49-F238E27FC236}">
                      <a16:creationId xmlns:a16="http://schemas.microsoft.com/office/drawing/2014/main" id="{3F5C0E98-4CEF-44A3-BE84-623B41D161AB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" name="円: 塗りつぶしなし 118">
                <a:extLst>
                  <a:ext uri="{FF2B5EF4-FFF2-40B4-BE49-F238E27FC236}">
                    <a16:creationId xmlns:a16="http://schemas.microsoft.com/office/drawing/2014/main" id="{E5B90678-96AA-46A3-AE9D-E63BFC016A10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450603CF-BA63-4F36-B0E7-46ADBDD43A86}"/>
                </a:ext>
              </a:extLst>
            </p:cNvPr>
            <p:cNvGrpSpPr/>
            <p:nvPr/>
          </p:nvGrpSpPr>
          <p:grpSpPr>
            <a:xfrm>
              <a:off x="4429213" y="1269438"/>
              <a:ext cx="1154852" cy="1879086"/>
              <a:chOff x="1510753" y="1269438"/>
              <a:chExt cx="1154852" cy="1879086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989A716-F84E-4164-B0D8-E3B04E0E0E59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141211C1-D3FC-4EC9-8031-94086D1D4BCD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09A01739-F770-4693-BDC9-6A6EC9A790AF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A067F879-9275-4610-8482-7CAB24D79E6C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2E9C23B-FCF6-42F7-923E-081D4A73E199}"/>
                    </a:ext>
                  </a:extLst>
                </p:cNvPr>
                <p:cNvSpPr/>
                <p:nvPr/>
              </p:nvSpPr>
              <p:spPr>
                <a:xfrm>
                  <a:off x="2153018" y="3334137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0E14A9A-84D3-40DE-B909-C256C006B199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8763761E-2F70-47D6-827D-CAD796323A65}"/>
                </a:ext>
              </a:extLst>
            </p:cNvPr>
            <p:cNvGrpSpPr/>
            <p:nvPr/>
          </p:nvGrpSpPr>
          <p:grpSpPr>
            <a:xfrm>
              <a:off x="4060430" y="1968497"/>
              <a:ext cx="1785140" cy="365316"/>
              <a:chOff x="4226556" y="1882952"/>
              <a:chExt cx="1492374" cy="394130"/>
            </a:xfrm>
          </p:grpSpPr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123F6BFF-6ADA-4970-8D24-67DCCADB74E8}"/>
                  </a:ext>
                </a:extLst>
              </p:cNvPr>
              <p:cNvSpPr txBox="1"/>
              <p:nvPr/>
            </p:nvSpPr>
            <p:spPr>
              <a:xfrm>
                <a:off x="4226556" y="1882952"/>
                <a:ext cx="1492374" cy="3941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916ACA6C-A09D-4CFD-9EE3-DE7C9F840E3B}"/>
                  </a:ext>
                </a:extLst>
              </p:cNvPr>
              <p:cNvSpPr txBox="1"/>
              <p:nvPr/>
            </p:nvSpPr>
            <p:spPr>
              <a:xfrm>
                <a:off x="4226556" y="1882952"/>
                <a:ext cx="1492374" cy="3941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179ED35-BEC7-48BB-A274-F8D0B7A6C4B1}"/>
              </a:ext>
            </a:extLst>
          </p:cNvPr>
          <p:cNvGrpSpPr/>
          <p:nvPr/>
        </p:nvGrpSpPr>
        <p:grpSpPr>
          <a:xfrm>
            <a:off x="6559523" y="857250"/>
            <a:ext cx="2721938" cy="2721938"/>
            <a:chOff x="6559523" y="857250"/>
            <a:chExt cx="2721938" cy="2721938"/>
          </a:xfrm>
        </p:grpSpPr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FEE4D295-4324-44B1-A097-BB0159AB6075}"/>
                </a:ext>
              </a:extLst>
            </p:cNvPr>
            <p:cNvSpPr txBox="1"/>
            <p:nvPr/>
          </p:nvSpPr>
          <p:spPr>
            <a:xfrm>
              <a:off x="7747570" y="1882952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転回禁止</a:t>
              </a: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67AA120A-8542-49D8-8C25-1AA445702E5A}"/>
                </a:ext>
              </a:extLst>
            </p:cNvPr>
            <p:cNvGrpSpPr/>
            <p:nvPr/>
          </p:nvGrpSpPr>
          <p:grpSpPr>
            <a:xfrm>
              <a:off x="655952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5179071-8F2A-4C27-A6AE-B7BEA38768D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C8595C1-D6B0-4053-9BD0-BE956DFDC4BC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&quot;禁止&quot;マーク 174">
                  <a:extLst>
                    <a:ext uri="{FF2B5EF4-FFF2-40B4-BE49-F238E27FC236}">
                      <a16:creationId xmlns:a16="http://schemas.microsoft.com/office/drawing/2014/main" id="{DE270DFD-8608-4785-AEEB-40800D01204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FC948E87-0DF6-41EE-AA69-A77CBDB17777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BCEC7C8-33F6-42D8-8B63-07AC2C693734}"/>
                </a:ext>
              </a:extLst>
            </p:cNvPr>
            <p:cNvGrpSpPr/>
            <p:nvPr/>
          </p:nvGrpSpPr>
          <p:grpSpPr>
            <a:xfrm>
              <a:off x="7393393" y="1269438"/>
              <a:ext cx="1154852" cy="1879086"/>
              <a:chOff x="1510753" y="1269438"/>
              <a:chExt cx="1154852" cy="1879086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F163BCDF-640F-428A-A88B-E4368A6702BB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0987257-72DC-4005-9B44-630C62861178}"/>
                    </a:ext>
                  </a:extLst>
                </p:cNvPr>
                <p:cNvSpPr/>
                <p:nvPr/>
              </p:nvSpPr>
              <p:spPr>
                <a:xfrm>
                  <a:off x="2153018" y="2865607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6037A89-43E1-4ABA-80B9-B026A730F588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92405618-D100-4E32-AB49-12256C39831F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4F86400D-95DF-47A5-B0F8-C071CDA4C741}"/>
                    </a:ext>
                  </a:extLst>
                </p:cNvPr>
                <p:cNvSpPr/>
                <p:nvPr/>
              </p:nvSpPr>
              <p:spPr>
                <a:xfrm>
                  <a:off x="2153018" y="2833956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F74B9915-311E-4E9D-AD48-FD5B0CFADE8B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3A5D3CCD-EB33-4C7C-8391-3977DBE375FA}"/>
                </a:ext>
              </a:extLst>
            </p:cNvPr>
            <p:cNvGrpSpPr/>
            <p:nvPr/>
          </p:nvGrpSpPr>
          <p:grpSpPr>
            <a:xfrm>
              <a:off x="7485535" y="2734428"/>
              <a:ext cx="319099" cy="565746"/>
              <a:chOff x="4726428" y="4691967"/>
              <a:chExt cx="888438" cy="1575152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8BF1AEC-CC8E-4576-B9F1-AAEF936B04BB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198CA5F-D05F-4174-95F7-7CBA7385E356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545ED855-4E2C-4A71-BCD1-4DFF955B2014}"/>
                </a:ext>
              </a:extLst>
            </p:cNvPr>
            <p:cNvGrpSpPr/>
            <p:nvPr/>
          </p:nvGrpSpPr>
          <p:grpSpPr>
            <a:xfrm rot="19836808">
              <a:off x="8257296" y="2126790"/>
              <a:ext cx="319099" cy="565746"/>
              <a:chOff x="4726428" y="4691967"/>
              <a:chExt cx="888438" cy="1575152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60C4482-7FAD-4274-963D-E735E2977F1D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85FB764-A6EF-4382-9E08-C5229F221894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06B22DC4-CFF4-4CC1-A67F-08FA0696110B}"/>
              </a:ext>
            </a:extLst>
          </p:cNvPr>
          <p:cNvGrpSpPr/>
          <p:nvPr/>
        </p:nvGrpSpPr>
        <p:grpSpPr>
          <a:xfrm>
            <a:off x="3902024" y="3735258"/>
            <a:ext cx="2153720" cy="2692884"/>
            <a:chOff x="3617915" y="3718094"/>
            <a:chExt cx="2721938" cy="3403351"/>
          </a:xfrm>
        </p:grpSpPr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DC9C578C-BC5E-4680-8569-F28A6C5EB44B}"/>
                </a:ext>
              </a:extLst>
            </p:cNvPr>
            <p:cNvSpPr txBox="1"/>
            <p:nvPr/>
          </p:nvSpPr>
          <p:spPr>
            <a:xfrm>
              <a:off x="4805962" y="4772801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転回禁止</a:t>
              </a: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2C9868DA-6430-433C-BB97-F30AA01C3CB7}"/>
                </a:ext>
              </a:extLst>
            </p:cNvPr>
            <p:cNvGrpSpPr/>
            <p:nvPr/>
          </p:nvGrpSpPr>
          <p:grpSpPr>
            <a:xfrm>
              <a:off x="3617915" y="3718094"/>
              <a:ext cx="2721938" cy="2750943"/>
              <a:chOff x="676883" y="828245"/>
              <a:chExt cx="2721938" cy="2750943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B97C60F3-2F66-4A96-8EE4-C284D36CD151}"/>
                  </a:ext>
                </a:extLst>
              </p:cNvPr>
              <p:cNvGrpSpPr/>
              <p:nvPr/>
            </p:nvGrpSpPr>
            <p:grpSpPr>
              <a:xfrm>
                <a:off x="689584" y="828245"/>
                <a:ext cx="2696536" cy="2696530"/>
                <a:chOff x="3543630" y="3315948"/>
                <a:chExt cx="1646813" cy="1646810"/>
              </a:xfrm>
            </p:grpSpPr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463AAEAF-D7C8-4945-8DF6-73EBEE868431}"/>
                    </a:ext>
                  </a:extLst>
                </p:cNvPr>
                <p:cNvSpPr/>
                <p:nvPr/>
              </p:nvSpPr>
              <p:spPr bwMode="auto">
                <a:xfrm>
                  <a:off x="3543630" y="331594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&quot;禁止&quot;マーク 215">
                  <a:extLst>
                    <a:ext uri="{FF2B5EF4-FFF2-40B4-BE49-F238E27FC236}">
                      <a16:creationId xmlns:a16="http://schemas.microsoft.com/office/drawing/2014/main" id="{F17D7090-8B5A-4B8D-A388-5A0166D4730D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4" name="円: 塗りつぶしなし 213">
                <a:extLst>
                  <a:ext uri="{FF2B5EF4-FFF2-40B4-BE49-F238E27FC236}">
                    <a16:creationId xmlns:a16="http://schemas.microsoft.com/office/drawing/2014/main" id="{1943278E-A251-479D-885C-E88D0D4330E4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F9889AC8-9E00-4F31-933C-B42340FD517D}"/>
                </a:ext>
              </a:extLst>
            </p:cNvPr>
            <p:cNvGrpSpPr/>
            <p:nvPr/>
          </p:nvGrpSpPr>
          <p:grpSpPr>
            <a:xfrm>
              <a:off x="4451785" y="4159287"/>
              <a:ext cx="1154852" cy="1879086"/>
              <a:chOff x="1510753" y="1269438"/>
              <a:chExt cx="1154852" cy="1879086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409A815-BBE1-49BD-B5BB-82EAB24902DB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2" cy="1879086"/>
                <a:chOff x="2153018" y="1795413"/>
                <a:chExt cx="1567337" cy="2550449"/>
              </a:xfrm>
              <a:solidFill>
                <a:schemeClr val="bg1"/>
              </a:solidFill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7C80B55-940C-48BA-B488-C761AB023EA0}"/>
                    </a:ext>
                  </a:extLst>
                </p:cNvPr>
                <p:cNvSpPr/>
                <p:nvPr/>
              </p:nvSpPr>
              <p:spPr>
                <a:xfrm>
                  <a:off x="2153018" y="2892618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B51B0DF-93DF-4A2D-A249-AFFA21262290}"/>
                    </a:ext>
                  </a:extLst>
                </p:cNvPr>
                <p:cNvSpPr/>
                <p:nvPr/>
              </p:nvSpPr>
              <p:spPr>
                <a:xfrm>
                  <a:off x="2591243" y="1795413"/>
                  <a:ext cx="1129112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33DA1B8F-459C-4282-8FCC-E610C9D65B8E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32D9B954-BF78-41C3-92D0-9CAB5495D6FA}"/>
                    </a:ext>
                  </a:extLst>
                </p:cNvPr>
                <p:cNvSpPr/>
                <p:nvPr/>
              </p:nvSpPr>
              <p:spPr>
                <a:xfrm>
                  <a:off x="2153018" y="2833956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11DC11E7-3BDD-49B3-8796-25EACF6216E1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8F7EA1F-0830-4C25-8708-B75679801D5F}"/>
                </a:ext>
              </a:extLst>
            </p:cNvPr>
            <p:cNvGrpSpPr/>
            <p:nvPr/>
          </p:nvGrpSpPr>
          <p:grpSpPr>
            <a:xfrm>
              <a:off x="4543927" y="5624277"/>
              <a:ext cx="319099" cy="565746"/>
              <a:chOff x="4726428" y="4691967"/>
              <a:chExt cx="888438" cy="1575152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86F0EDC1-DFBE-49EB-8AFE-1EA23F16B34B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72B17FEF-D0A6-40A8-B371-8C6912717446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127FF52B-9C6A-4C7E-9494-9BFC2E1DE2EF}"/>
                </a:ext>
              </a:extLst>
            </p:cNvPr>
            <p:cNvGrpSpPr/>
            <p:nvPr/>
          </p:nvGrpSpPr>
          <p:grpSpPr>
            <a:xfrm rot="19836808">
              <a:off x="5315688" y="5016639"/>
              <a:ext cx="319099" cy="565746"/>
              <a:chOff x="4726428" y="4691967"/>
              <a:chExt cx="888438" cy="1575152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AAAAE4CE-E1CB-4221-BB70-C3F14DB8CC47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7835AC37-BAE6-4D9C-8FDD-34D68FF3E9A1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799BC785-0469-4BA3-9E4A-13E590992928}"/>
                </a:ext>
              </a:extLst>
            </p:cNvPr>
            <p:cNvGrpSpPr/>
            <p:nvPr/>
          </p:nvGrpSpPr>
          <p:grpSpPr>
            <a:xfrm>
              <a:off x="3932169" y="6444096"/>
              <a:ext cx="2185398" cy="677349"/>
              <a:chOff x="938803" y="3556116"/>
              <a:chExt cx="2185398" cy="677349"/>
            </a:xfrm>
          </p:grpSpPr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040BC79C-D40D-43CF-B371-A96AECA61985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058A9275-552E-40A1-853A-42249BE6F7FD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682561E1-187B-4DE6-8496-0CAD802FE000}"/>
              </a:ext>
            </a:extLst>
          </p:cNvPr>
          <p:cNvGrpSpPr/>
          <p:nvPr/>
        </p:nvGrpSpPr>
        <p:grpSpPr>
          <a:xfrm>
            <a:off x="6843631" y="3758208"/>
            <a:ext cx="2153720" cy="2669934"/>
            <a:chOff x="6559522" y="3747099"/>
            <a:chExt cx="2721938" cy="3374346"/>
          </a:xfrm>
        </p:grpSpPr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9E677BB5-9E4C-4A02-AC32-0DA12EAB61DD}"/>
                </a:ext>
              </a:extLst>
            </p:cNvPr>
            <p:cNvSpPr txBox="1"/>
            <p:nvPr/>
          </p:nvSpPr>
          <p:spPr>
            <a:xfrm>
              <a:off x="7747569" y="4772801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転回禁止</a:t>
              </a:r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2C5E0E7A-6DA5-4BD4-9320-174492FCFDAF}"/>
                </a:ext>
              </a:extLst>
            </p:cNvPr>
            <p:cNvGrpSpPr/>
            <p:nvPr/>
          </p:nvGrpSpPr>
          <p:grpSpPr>
            <a:xfrm>
              <a:off x="6559522" y="3747099"/>
              <a:ext cx="2721938" cy="2721938"/>
              <a:chOff x="676883" y="857250"/>
              <a:chExt cx="2721938" cy="2721938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5E94E76F-1B1B-4E5E-BA50-E92DBE83F105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D987CCE3-B108-4BFF-8CBD-79F603AF2734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&quot;禁止&quot;マーク 234">
                  <a:extLst>
                    <a:ext uri="{FF2B5EF4-FFF2-40B4-BE49-F238E27FC236}">
                      <a16:creationId xmlns:a16="http://schemas.microsoft.com/office/drawing/2014/main" id="{567284CE-3FD2-464F-98C5-44D5AAD9BA74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円: 塗りつぶしなし 232">
                <a:extLst>
                  <a:ext uri="{FF2B5EF4-FFF2-40B4-BE49-F238E27FC236}">
                    <a16:creationId xmlns:a16="http://schemas.microsoft.com/office/drawing/2014/main" id="{D3994B6C-E5E8-436A-ADC8-805D4F5F2CAA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7714B90C-B8FF-45F5-AF4E-3C34D63D3A5D}"/>
                </a:ext>
              </a:extLst>
            </p:cNvPr>
            <p:cNvGrpSpPr/>
            <p:nvPr/>
          </p:nvGrpSpPr>
          <p:grpSpPr>
            <a:xfrm>
              <a:off x="7393390" y="4159287"/>
              <a:ext cx="1154856" cy="1879086"/>
              <a:chOff x="1510751" y="1269438"/>
              <a:chExt cx="1154856" cy="1879086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CFA48C18-CFD8-4038-B76A-4F741834BBD7}"/>
                  </a:ext>
                </a:extLst>
              </p:cNvPr>
              <p:cNvGrpSpPr/>
              <p:nvPr/>
            </p:nvGrpSpPr>
            <p:grpSpPr>
              <a:xfrm>
                <a:off x="1510751" y="1269438"/>
                <a:ext cx="1154763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81FD8AD2-10DF-480F-B8F4-19949F3E250D}"/>
                    </a:ext>
                  </a:extLst>
                </p:cNvPr>
                <p:cNvSpPr/>
                <p:nvPr/>
              </p:nvSpPr>
              <p:spPr>
                <a:xfrm>
                  <a:off x="2153018" y="2892617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6EC9D22C-1DFF-4D34-87A9-92148BC19EC4}"/>
                    </a:ext>
                  </a:extLst>
                </p:cNvPr>
                <p:cNvSpPr/>
                <p:nvPr/>
              </p:nvSpPr>
              <p:spPr>
                <a:xfrm>
                  <a:off x="2591243" y="1795413"/>
                  <a:ext cx="1129114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B6D8D1A-F7E2-4EDF-8B9C-0E2CF92E3321}"/>
                  </a:ext>
                </a:extLst>
              </p:cNvPr>
              <p:cNvGrpSpPr/>
              <p:nvPr/>
            </p:nvGrpSpPr>
            <p:grpSpPr>
              <a:xfrm>
                <a:off x="1510842" y="1269438"/>
                <a:ext cx="1154765" cy="1879086"/>
                <a:chOff x="2153018" y="1795413"/>
                <a:chExt cx="1567340" cy="2550449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B602F98E-CFEA-4E77-BA68-ABA1C5B38BB0}"/>
                    </a:ext>
                  </a:extLst>
                </p:cNvPr>
                <p:cNvSpPr/>
                <p:nvPr/>
              </p:nvSpPr>
              <p:spPr>
                <a:xfrm>
                  <a:off x="2153018" y="2833956"/>
                  <a:ext cx="683233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6009116-CFAE-454C-99EA-96FAECFA96FA}"/>
                    </a:ext>
                  </a:extLst>
                </p:cNvPr>
                <p:cNvSpPr/>
                <p:nvPr/>
              </p:nvSpPr>
              <p:spPr>
                <a:xfrm>
                  <a:off x="2591246" y="1795413"/>
                  <a:ext cx="1129112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29C38D67-D73B-4DC8-B0B9-E0664E87682D}"/>
                </a:ext>
              </a:extLst>
            </p:cNvPr>
            <p:cNvGrpSpPr/>
            <p:nvPr/>
          </p:nvGrpSpPr>
          <p:grpSpPr>
            <a:xfrm>
              <a:off x="7485534" y="5624277"/>
              <a:ext cx="319099" cy="565746"/>
              <a:chOff x="4726428" y="4691967"/>
              <a:chExt cx="888438" cy="1575152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0F3FA34-72AE-4DE1-8F7B-D89AE0136721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1505589-B553-4FD7-BAAF-E2633FF53EEE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52667B1-9D59-46EF-9D77-F6BDCE848019}"/>
                </a:ext>
              </a:extLst>
            </p:cNvPr>
            <p:cNvGrpSpPr/>
            <p:nvPr/>
          </p:nvGrpSpPr>
          <p:grpSpPr>
            <a:xfrm rot="19836808">
              <a:off x="8257295" y="5016639"/>
              <a:ext cx="319099" cy="565746"/>
              <a:chOff x="4726428" y="4691967"/>
              <a:chExt cx="888438" cy="1575152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DDC375D5-C1E0-455A-B746-989BCFE4B14E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43853 w 888438"/>
                  <a:gd name="connsiteY0" fmla="*/ 0 h 1575152"/>
                  <a:gd name="connsiteX1" fmla="*/ 744585 w 888438"/>
                  <a:gd name="connsiteY1" fmla="*/ 0 h 1575152"/>
                  <a:gd name="connsiteX2" fmla="*/ 840951 w 888438"/>
                  <a:gd name="connsiteY2" fmla="*/ 96366 h 1575152"/>
                  <a:gd name="connsiteX3" fmla="*/ 840951 w 888438"/>
                  <a:gd name="connsiteY3" fmla="*/ 104472 h 1575152"/>
                  <a:gd name="connsiteX4" fmla="*/ 851916 w 888438"/>
                  <a:gd name="connsiteY4" fmla="*/ 104409 h 1575152"/>
                  <a:gd name="connsiteX5" fmla="*/ 861127 w 888438"/>
                  <a:gd name="connsiteY5" fmla="*/ 150031 h 1575152"/>
                  <a:gd name="connsiteX6" fmla="*/ 861127 w 888438"/>
                  <a:gd name="connsiteY6" fmla="*/ 472457 h 1575152"/>
                  <a:gd name="connsiteX7" fmla="*/ 874270 w 888438"/>
                  <a:gd name="connsiteY7" fmla="*/ 480045 h 1575152"/>
                  <a:gd name="connsiteX8" fmla="*/ 884639 w 888438"/>
                  <a:gd name="connsiteY8" fmla="*/ 518742 h 1575152"/>
                  <a:gd name="connsiteX9" fmla="*/ 872543 w 888438"/>
                  <a:gd name="connsiteY9" fmla="*/ 539693 h 1575152"/>
                  <a:gd name="connsiteX10" fmla="*/ 866893 w 888438"/>
                  <a:gd name="connsiteY10" fmla="*/ 541207 h 1575152"/>
                  <a:gd name="connsiteX11" fmla="*/ 861127 w 888438"/>
                  <a:gd name="connsiteY11" fmla="*/ 537878 h 1575152"/>
                  <a:gd name="connsiteX12" fmla="*/ 861127 w 888438"/>
                  <a:gd name="connsiteY12" fmla="*/ 1415857 h 1575152"/>
                  <a:gd name="connsiteX13" fmla="*/ 851483 w 888438"/>
                  <a:gd name="connsiteY13" fmla="*/ 1463626 h 1575152"/>
                  <a:gd name="connsiteX14" fmla="*/ 840819 w 888438"/>
                  <a:gd name="connsiteY14" fmla="*/ 1479444 h 1575152"/>
                  <a:gd name="connsiteX15" fmla="*/ 833378 w 888438"/>
                  <a:gd name="connsiteY15" fmla="*/ 1516296 h 1575152"/>
                  <a:gd name="connsiteX16" fmla="*/ 744585 w 888438"/>
                  <a:gd name="connsiteY16" fmla="*/ 1575152 h 1575152"/>
                  <a:gd name="connsiteX17" fmla="*/ 143853 w 888438"/>
                  <a:gd name="connsiteY17" fmla="*/ 1575152 h 1575152"/>
                  <a:gd name="connsiteX18" fmla="*/ 55060 w 888438"/>
                  <a:gd name="connsiteY18" fmla="*/ 1516296 h 1575152"/>
                  <a:gd name="connsiteX19" fmla="*/ 47620 w 888438"/>
                  <a:gd name="connsiteY19" fmla="*/ 1479441 h 1575152"/>
                  <a:gd name="connsiteX20" fmla="*/ 36956 w 888438"/>
                  <a:gd name="connsiteY20" fmla="*/ 1463626 h 1575152"/>
                  <a:gd name="connsiteX21" fmla="*/ 27312 w 888438"/>
                  <a:gd name="connsiteY21" fmla="*/ 1415857 h 1575152"/>
                  <a:gd name="connsiteX22" fmla="*/ 27312 w 888438"/>
                  <a:gd name="connsiteY22" fmla="*/ 537877 h 1575152"/>
                  <a:gd name="connsiteX23" fmla="*/ 21545 w 888438"/>
                  <a:gd name="connsiteY23" fmla="*/ 541207 h 1575152"/>
                  <a:gd name="connsiteX24" fmla="*/ 15895 w 888438"/>
                  <a:gd name="connsiteY24" fmla="*/ 539693 h 1575152"/>
                  <a:gd name="connsiteX25" fmla="*/ 3799 w 888438"/>
                  <a:gd name="connsiteY25" fmla="*/ 518742 h 1575152"/>
                  <a:gd name="connsiteX26" fmla="*/ 14168 w 888438"/>
                  <a:gd name="connsiteY26" fmla="*/ 480045 h 1575152"/>
                  <a:gd name="connsiteX27" fmla="*/ 27312 w 888438"/>
                  <a:gd name="connsiteY27" fmla="*/ 472456 h 1575152"/>
                  <a:gd name="connsiteX28" fmla="*/ 27312 w 888438"/>
                  <a:gd name="connsiteY28" fmla="*/ 150031 h 1575152"/>
                  <a:gd name="connsiteX29" fmla="*/ 36523 w 888438"/>
                  <a:gd name="connsiteY29" fmla="*/ 104409 h 1575152"/>
                  <a:gd name="connsiteX30" fmla="*/ 47487 w 888438"/>
                  <a:gd name="connsiteY30" fmla="*/ 104472 h 1575152"/>
                  <a:gd name="connsiteX31" fmla="*/ 47487 w 888438"/>
                  <a:gd name="connsiteY31" fmla="*/ 96366 h 1575152"/>
                  <a:gd name="connsiteX32" fmla="*/ 143853 w 888438"/>
                  <a:gd name="connsiteY32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88438" h="1575152"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5F9961F-1CF3-4722-ACDA-331E5814E547}"/>
                  </a:ext>
                </a:extLst>
              </p:cNvPr>
              <p:cNvSpPr/>
              <p:nvPr/>
            </p:nvSpPr>
            <p:spPr bwMode="auto">
              <a:xfrm>
                <a:off x="4726428" y="4691967"/>
                <a:ext cx="888438" cy="1575152"/>
              </a:xfrm>
              <a:custGeom>
                <a:avLst/>
                <a:gdLst>
                  <a:gd name="connsiteX0" fmla="*/ 192401 w 888438"/>
                  <a:gd name="connsiteY0" fmla="*/ 1182000 h 1575152"/>
                  <a:gd name="connsiteX1" fmla="*/ 96215 w 888438"/>
                  <a:gd name="connsiteY1" fmla="*/ 1352596 h 1575152"/>
                  <a:gd name="connsiteX2" fmla="*/ 172132 w 888438"/>
                  <a:gd name="connsiteY2" fmla="*/ 1384661 h 1575152"/>
                  <a:gd name="connsiteX3" fmla="*/ 444790 w 888438"/>
                  <a:gd name="connsiteY3" fmla="*/ 1427496 h 1575152"/>
                  <a:gd name="connsiteX4" fmla="*/ 717448 w 888438"/>
                  <a:gd name="connsiteY4" fmla="*/ 1384661 h 1575152"/>
                  <a:gd name="connsiteX5" fmla="*/ 792224 w 888438"/>
                  <a:gd name="connsiteY5" fmla="*/ 1353078 h 1575152"/>
                  <a:gd name="connsiteX6" fmla="*/ 695768 w 888438"/>
                  <a:gd name="connsiteY6" fmla="*/ 1182000 h 1575152"/>
                  <a:gd name="connsiteX7" fmla="*/ 803598 w 888438"/>
                  <a:gd name="connsiteY7" fmla="*/ 466423 h 1575152"/>
                  <a:gd name="connsiteX8" fmla="*/ 712206 w 888438"/>
                  <a:gd name="connsiteY8" fmla="*/ 620185 h 1575152"/>
                  <a:gd name="connsiteX9" fmla="*/ 712206 w 888438"/>
                  <a:gd name="connsiteY9" fmla="*/ 1123743 h 1575152"/>
                  <a:gd name="connsiteX10" fmla="*/ 803598 w 888438"/>
                  <a:gd name="connsiteY10" fmla="*/ 1277505 h 1575152"/>
                  <a:gd name="connsiteX11" fmla="*/ 84843 w 888438"/>
                  <a:gd name="connsiteY11" fmla="*/ 466422 h 1575152"/>
                  <a:gd name="connsiteX12" fmla="*/ 84843 w 888438"/>
                  <a:gd name="connsiteY12" fmla="*/ 1277504 h 1575152"/>
                  <a:gd name="connsiteX13" fmla="*/ 176233 w 888438"/>
                  <a:gd name="connsiteY13" fmla="*/ 1123742 h 1575152"/>
                  <a:gd name="connsiteX14" fmla="*/ 176233 w 888438"/>
                  <a:gd name="connsiteY14" fmla="*/ 620184 h 1575152"/>
                  <a:gd name="connsiteX15" fmla="*/ 444790 w 888438"/>
                  <a:gd name="connsiteY15" fmla="*/ 337340 h 1575152"/>
                  <a:gd name="connsiteX16" fmla="*/ 172132 w 888438"/>
                  <a:gd name="connsiteY16" fmla="*/ 380175 h 1575152"/>
                  <a:gd name="connsiteX17" fmla="*/ 100295 w 888438"/>
                  <a:gd name="connsiteY17" fmla="*/ 410516 h 1575152"/>
                  <a:gd name="connsiteX18" fmla="*/ 188040 w 888438"/>
                  <a:gd name="connsiteY18" fmla="*/ 566141 h 1575152"/>
                  <a:gd name="connsiteX19" fmla="*/ 700128 w 888438"/>
                  <a:gd name="connsiteY19" fmla="*/ 566142 h 1575152"/>
                  <a:gd name="connsiteX20" fmla="*/ 788144 w 888438"/>
                  <a:gd name="connsiteY20" fmla="*/ 410035 h 1575152"/>
                  <a:gd name="connsiteX21" fmla="*/ 717448 w 888438"/>
                  <a:gd name="connsiteY21" fmla="*/ 380175 h 1575152"/>
                  <a:gd name="connsiteX22" fmla="*/ 444790 w 888438"/>
                  <a:gd name="connsiteY22" fmla="*/ 337340 h 1575152"/>
                  <a:gd name="connsiteX23" fmla="*/ 143853 w 888438"/>
                  <a:gd name="connsiteY23" fmla="*/ 0 h 1575152"/>
                  <a:gd name="connsiteX24" fmla="*/ 744585 w 888438"/>
                  <a:gd name="connsiteY24" fmla="*/ 0 h 1575152"/>
                  <a:gd name="connsiteX25" fmla="*/ 840951 w 888438"/>
                  <a:gd name="connsiteY25" fmla="*/ 96366 h 1575152"/>
                  <a:gd name="connsiteX26" fmla="*/ 840951 w 888438"/>
                  <a:gd name="connsiteY26" fmla="*/ 104472 h 1575152"/>
                  <a:gd name="connsiteX27" fmla="*/ 851916 w 888438"/>
                  <a:gd name="connsiteY27" fmla="*/ 104409 h 1575152"/>
                  <a:gd name="connsiteX28" fmla="*/ 861127 w 888438"/>
                  <a:gd name="connsiteY28" fmla="*/ 150031 h 1575152"/>
                  <a:gd name="connsiteX29" fmla="*/ 861127 w 888438"/>
                  <a:gd name="connsiteY29" fmla="*/ 472457 h 1575152"/>
                  <a:gd name="connsiteX30" fmla="*/ 874270 w 888438"/>
                  <a:gd name="connsiteY30" fmla="*/ 480045 h 1575152"/>
                  <a:gd name="connsiteX31" fmla="*/ 884639 w 888438"/>
                  <a:gd name="connsiteY31" fmla="*/ 518742 h 1575152"/>
                  <a:gd name="connsiteX32" fmla="*/ 872543 w 888438"/>
                  <a:gd name="connsiteY32" fmla="*/ 539693 h 1575152"/>
                  <a:gd name="connsiteX33" fmla="*/ 866893 w 888438"/>
                  <a:gd name="connsiteY33" fmla="*/ 541207 h 1575152"/>
                  <a:gd name="connsiteX34" fmla="*/ 861127 w 888438"/>
                  <a:gd name="connsiteY34" fmla="*/ 537878 h 1575152"/>
                  <a:gd name="connsiteX35" fmla="*/ 861127 w 888438"/>
                  <a:gd name="connsiteY35" fmla="*/ 1415857 h 1575152"/>
                  <a:gd name="connsiteX36" fmla="*/ 851483 w 888438"/>
                  <a:gd name="connsiteY36" fmla="*/ 1463626 h 1575152"/>
                  <a:gd name="connsiteX37" fmla="*/ 840819 w 888438"/>
                  <a:gd name="connsiteY37" fmla="*/ 1479444 h 1575152"/>
                  <a:gd name="connsiteX38" fmla="*/ 833378 w 888438"/>
                  <a:gd name="connsiteY38" fmla="*/ 1516296 h 1575152"/>
                  <a:gd name="connsiteX39" fmla="*/ 744585 w 888438"/>
                  <a:gd name="connsiteY39" fmla="*/ 1575152 h 1575152"/>
                  <a:gd name="connsiteX40" fmla="*/ 143853 w 888438"/>
                  <a:gd name="connsiteY40" fmla="*/ 1575152 h 1575152"/>
                  <a:gd name="connsiteX41" fmla="*/ 55060 w 888438"/>
                  <a:gd name="connsiteY41" fmla="*/ 1516296 h 1575152"/>
                  <a:gd name="connsiteX42" fmla="*/ 47620 w 888438"/>
                  <a:gd name="connsiteY42" fmla="*/ 1479441 h 1575152"/>
                  <a:gd name="connsiteX43" fmla="*/ 36956 w 888438"/>
                  <a:gd name="connsiteY43" fmla="*/ 1463626 h 1575152"/>
                  <a:gd name="connsiteX44" fmla="*/ 27312 w 888438"/>
                  <a:gd name="connsiteY44" fmla="*/ 1415857 h 1575152"/>
                  <a:gd name="connsiteX45" fmla="*/ 27312 w 888438"/>
                  <a:gd name="connsiteY45" fmla="*/ 537877 h 1575152"/>
                  <a:gd name="connsiteX46" fmla="*/ 21545 w 888438"/>
                  <a:gd name="connsiteY46" fmla="*/ 541207 h 1575152"/>
                  <a:gd name="connsiteX47" fmla="*/ 15895 w 888438"/>
                  <a:gd name="connsiteY47" fmla="*/ 539693 h 1575152"/>
                  <a:gd name="connsiteX48" fmla="*/ 3799 w 888438"/>
                  <a:gd name="connsiteY48" fmla="*/ 518742 h 1575152"/>
                  <a:gd name="connsiteX49" fmla="*/ 14168 w 888438"/>
                  <a:gd name="connsiteY49" fmla="*/ 480045 h 1575152"/>
                  <a:gd name="connsiteX50" fmla="*/ 27312 w 888438"/>
                  <a:gd name="connsiteY50" fmla="*/ 472456 h 1575152"/>
                  <a:gd name="connsiteX51" fmla="*/ 27312 w 888438"/>
                  <a:gd name="connsiteY51" fmla="*/ 150031 h 1575152"/>
                  <a:gd name="connsiteX52" fmla="*/ 36523 w 888438"/>
                  <a:gd name="connsiteY52" fmla="*/ 104409 h 1575152"/>
                  <a:gd name="connsiteX53" fmla="*/ 47487 w 888438"/>
                  <a:gd name="connsiteY53" fmla="*/ 104472 h 1575152"/>
                  <a:gd name="connsiteX54" fmla="*/ 47487 w 888438"/>
                  <a:gd name="connsiteY54" fmla="*/ 96366 h 1575152"/>
                  <a:gd name="connsiteX55" fmla="*/ 143853 w 888438"/>
                  <a:gd name="connsiteY55" fmla="*/ 0 h 15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888438" h="1575152">
                    <a:moveTo>
                      <a:pt x="192401" y="1182000"/>
                    </a:moveTo>
                    <a:lnTo>
                      <a:pt x="96215" y="1352596"/>
                    </a:lnTo>
                    <a:lnTo>
                      <a:pt x="172132" y="1384661"/>
                    </a:lnTo>
                    <a:cubicBezTo>
                      <a:pt x="255936" y="1412243"/>
                      <a:pt x="348074" y="1427496"/>
                      <a:pt x="444790" y="1427496"/>
                    </a:cubicBezTo>
                    <a:cubicBezTo>
                      <a:pt x="541506" y="1427496"/>
                      <a:pt x="633644" y="1412243"/>
                      <a:pt x="717448" y="1384661"/>
                    </a:cubicBezTo>
                    <a:lnTo>
                      <a:pt x="792224" y="1353078"/>
                    </a:lnTo>
                    <a:lnTo>
                      <a:pt x="695768" y="1182000"/>
                    </a:lnTo>
                    <a:close/>
                    <a:moveTo>
                      <a:pt x="803598" y="466423"/>
                    </a:moveTo>
                    <a:lnTo>
                      <a:pt x="712206" y="620185"/>
                    </a:lnTo>
                    <a:lnTo>
                      <a:pt x="712206" y="1123743"/>
                    </a:lnTo>
                    <a:lnTo>
                      <a:pt x="803598" y="1277505"/>
                    </a:lnTo>
                    <a:close/>
                    <a:moveTo>
                      <a:pt x="84843" y="466422"/>
                    </a:moveTo>
                    <a:lnTo>
                      <a:pt x="84843" y="1277504"/>
                    </a:lnTo>
                    <a:lnTo>
                      <a:pt x="176233" y="1123742"/>
                    </a:lnTo>
                    <a:lnTo>
                      <a:pt x="176233" y="620184"/>
                    </a:lnTo>
                    <a:close/>
                    <a:moveTo>
                      <a:pt x="444790" y="337340"/>
                    </a:moveTo>
                    <a:cubicBezTo>
                      <a:pt x="348074" y="337340"/>
                      <a:pt x="255936" y="352592"/>
                      <a:pt x="172132" y="380175"/>
                    </a:cubicBezTo>
                    <a:lnTo>
                      <a:pt x="100295" y="410516"/>
                    </a:lnTo>
                    <a:lnTo>
                      <a:pt x="188040" y="566141"/>
                    </a:lnTo>
                    <a:lnTo>
                      <a:pt x="700128" y="566142"/>
                    </a:lnTo>
                    <a:lnTo>
                      <a:pt x="788144" y="410035"/>
                    </a:lnTo>
                    <a:lnTo>
                      <a:pt x="717448" y="380175"/>
                    </a:lnTo>
                    <a:cubicBezTo>
                      <a:pt x="633644" y="352592"/>
                      <a:pt x="541506" y="337340"/>
                      <a:pt x="444790" y="337340"/>
                    </a:cubicBezTo>
                    <a:close/>
                    <a:moveTo>
                      <a:pt x="143853" y="0"/>
                    </a:moveTo>
                    <a:lnTo>
                      <a:pt x="744585" y="0"/>
                    </a:lnTo>
                    <a:cubicBezTo>
                      <a:pt x="797806" y="0"/>
                      <a:pt x="840951" y="43145"/>
                      <a:pt x="840951" y="96366"/>
                    </a:cubicBezTo>
                    <a:lnTo>
                      <a:pt x="840951" y="104472"/>
                    </a:lnTo>
                    <a:lnTo>
                      <a:pt x="851916" y="104409"/>
                    </a:lnTo>
                    <a:lnTo>
                      <a:pt x="861127" y="150031"/>
                    </a:lnTo>
                    <a:lnTo>
                      <a:pt x="861127" y="472457"/>
                    </a:lnTo>
                    <a:lnTo>
                      <a:pt x="874270" y="480045"/>
                    </a:lnTo>
                    <a:cubicBezTo>
                      <a:pt x="887819" y="487867"/>
                      <a:pt x="892461" y="505193"/>
                      <a:pt x="884639" y="518742"/>
                    </a:cubicBezTo>
                    <a:lnTo>
                      <a:pt x="872543" y="539693"/>
                    </a:lnTo>
                    <a:cubicBezTo>
                      <a:pt x="871401" y="541671"/>
                      <a:pt x="868871" y="542349"/>
                      <a:pt x="866893" y="541207"/>
                    </a:cubicBezTo>
                    <a:lnTo>
                      <a:pt x="861127" y="537878"/>
                    </a:lnTo>
                    <a:lnTo>
                      <a:pt x="861127" y="1415857"/>
                    </a:lnTo>
                    <a:cubicBezTo>
                      <a:pt x="861127" y="1432801"/>
                      <a:pt x="857693" y="1448944"/>
                      <a:pt x="851483" y="1463626"/>
                    </a:cubicBezTo>
                    <a:lnTo>
                      <a:pt x="840819" y="1479444"/>
                    </a:lnTo>
                    <a:lnTo>
                      <a:pt x="833378" y="1516296"/>
                    </a:lnTo>
                    <a:cubicBezTo>
                      <a:pt x="818749" y="1550883"/>
                      <a:pt x="784501" y="1575152"/>
                      <a:pt x="744585" y="1575152"/>
                    </a:cubicBezTo>
                    <a:lnTo>
                      <a:pt x="143853" y="1575152"/>
                    </a:lnTo>
                    <a:cubicBezTo>
                      <a:pt x="103938" y="1575152"/>
                      <a:pt x="69690" y="1550883"/>
                      <a:pt x="55060" y="1516296"/>
                    </a:cubicBezTo>
                    <a:lnTo>
                      <a:pt x="47620" y="1479441"/>
                    </a:lnTo>
                    <a:lnTo>
                      <a:pt x="36956" y="1463626"/>
                    </a:lnTo>
                    <a:cubicBezTo>
                      <a:pt x="30746" y="1448944"/>
                      <a:pt x="27312" y="1432801"/>
                      <a:pt x="27312" y="1415857"/>
                    </a:cubicBezTo>
                    <a:lnTo>
                      <a:pt x="27312" y="537877"/>
                    </a:lnTo>
                    <a:lnTo>
                      <a:pt x="21545" y="541207"/>
                    </a:lnTo>
                    <a:cubicBezTo>
                      <a:pt x="19567" y="542349"/>
                      <a:pt x="17037" y="541671"/>
                      <a:pt x="15895" y="539693"/>
                    </a:cubicBezTo>
                    <a:lnTo>
                      <a:pt x="3799" y="518742"/>
                    </a:lnTo>
                    <a:cubicBezTo>
                      <a:pt x="-4023" y="505193"/>
                      <a:pt x="619" y="487867"/>
                      <a:pt x="14168" y="480045"/>
                    </a:cubicBezTo>
                    <a:lnTo>
                      <a:pt x="27312" y="472456"/>
                    </a:lnTo>
                    <a:lnTo>
                      <a:pt x="27312" y="150031"/>
                    </a:lnTo>
                    <a:lnTo>
                      <a:pt x="36523" y="104409"/>
                    </a:lnTo>
                    <a:lnTo>
                      <a:pt x="47487" y="104472"/>
                    </a:lnTo>
                    <a:lnTo>
                      <a:pt x="47487" y="96366"/>
                    </a:lnTo>
                    <a:cubicBezTo>
                      <a:pt x="47487" y="43145"/>
                      <a:pt x="90632" y="0"/>
                      <a:pt x="14385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8F2A564C-B96C-45AE-A8F9-DD6B09C635C2}"/>
                </a:ext>
              </a:extLst>
            </p:cNvPr>
            <p:cNvGrpSpPr/>
            <p:nvPr/>
          </p:nvGrpSpPr>
          <p:grpSpPr>
            <a:xfrm>
              <a:off x="6838074" y="6444096"/>
              <a:ext cx="2185398" cy="677349"/>
              <a:chOff x="938803" y="3556116"/>
              <a:chExt cx="2185398" cy="677349"/>
            </a:xfrm>
          </p:grpSpPr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E19ABC1D-A358-472A-A3F9-72E10649FEEA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34930B65-330E-47DC-A1B7-1C2B5A0DFF39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363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F5F221E-CA9F-45FC-BF49-54D6792AD2F8}"/>
              </a:ext>
            </a:extLst>
          </p:cNvPr>
          <p:cNvGrpSpPr/>
          <p:nvPr/>
        </p:nvGrpSpPr>
        <p:grpSpPr>
          <a:xfrm>
            <a:off x="953544" y="924368"/>
            <a:ext cx="2168616" cy="2689890"/>
            <a:chOff x="676883" y="857250"/>
            <a:chExt cx="2721938" cy="3376215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93B1674-DB6C-478B-81F8-74282B118D16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5B3A6E9-A706-4C08-810E-5997276A2893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2847FF0-4C93-4948-8F06-2A887C113F31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&quot;禁止&quot;マーク 12">
                  <a:extLst>
                    <a:ext uri="{FF2B5EF4-FFF2-40B4-BE49-F238E27FC236}">
                      <a16:creationId xmlns:a16="http://schemas.microsoft.com/office/drawing/2014/main" id="{46437A28-3195-4759-9015-3C6DB3EF133D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円: 塗りつぶしなし 13">
                <a:extLst>
                  <a:ext uri="{FF2B5EF4-FFF2-40B4-BE49-F238E27FC236}">
                    <a16:creationId xmlns:a16="http://schemas.microsoft.com/office/drawing/2014/main" id="{B626731F-B627-41F5-B913-7413641CFF49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D7C8DFCA-5851-4D84-98D8-B43E81153418}"/>
                  </a:ext>
                </a:extLst>
              </p:cNvPr>
              <p:cNvGrpSpPr/>
              <p:nvPr/>
            </p:nvGrpSpPr>
            <p:grpSpPr>
              <a:xfrm>
                <a:off x="1257203" y="147429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79628AFE-E686-4929-8EC6-9E962866D5A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5EFD9D98-E01B-41FA-8E3A-C2C8F2CE822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95B82C32-7E02-4F4B-9D24-DE4B73FEF1D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DF7E8A8-32BA-4F62-BD53-A3720027213F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546FBE0B-AA62-4CEA-97E1-8C7842DFFD9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9D9031A0-4591-4CB8-BDE6-159D68690608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E6E874F-9C67-4C45-BEEB-D5B8A651AB41}"/>
                </a:ext>
              </a:extLst>
            </p:cNvPr>
            <p:cNvGrpSpPr/>
            <p:nvPr/>
          </p:nvGrpSpPr>
          <p:grpSpPr>
            <a:xfrm>
              <a:off x="1613543" y="1910818"/>
              <a:ext cx="918514" cy="1494535"/>
              <a:chOff x="1510753" y="1269438"/>
              <a:chExt cx="1154852" cy="1879086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EE91FA96-7601-4022-8C06-C3D4A5D5EECC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2BD0EF0-7B54-4FED-B3FC-31CD8FFEDB22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AEA3757-177D-45B1-AE68-B549C5BF2660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469EA3A3-C7B5-4A75-9E0B-5A377A27615B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14060E3-B7E5-4ACB-85D9-F6D833910099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F7F2D74-C1A1-44B4-87FC-0036245580F8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734CA9B-3808-4EC7-9227-3198FC961EDC}"/>
                </a:ext>
              </a:extLst>
            </p:cNvPr>
            <p:cNvGrpSpPr/>
            <p:nvPr/>
          </p:nvGrpSpPr>
          <p:grpSpPr>
            <a:xfrm>
              <a:off x="938803" y="3556116"/>
              <a:ext cx="2185398" cy="677349"/>
              <a:chOff x="938803" y="3556116"/>
              <a:chExt cx="2185398" cy="677349"/>
            </a:xfrm>
          </p:grpSpPr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754E88B7-A0DA-4561-8A6E-D4FB47086822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テキスト ボックス 159">
                <a:extLst>
                  <a:ext uri="{FF2B5EF4-FFF2-40B4-BE49-F238E27FC236}">
                    <a16:creationId xmlns:a16="http://schemas.microsoft.com/office/drawing/2014/main" id="{77C95CAA-9E48-41E5-9E3F-3EEF88574D0C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371271A-31D4-4874-BBD7-52E453B5D5DE}"/>
              </a:ext>
            </a:extLst>
          </p:cNvPr>
          <p:cNvGrpSpPr/>
          <p:nvPr/>
        </p:nvGrpSpPr>
        <p:grpSpPr>
          <a:xfrm>
            <a:off x="3729777" y="888522"/>
            <a:ext cx="2383824" cy="2721680"/>
            <a:chOff x="3425661" y="817348"/>
            <a:chExt cx="2992056" cy="3416117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0422365-A340-4BB6-A4C4-38777B2AF585}"/>
                </a:ext>
              </a:extLst>
            </p:cNvPr>
            <p:cNvGrpSpPr/>
            <p:nvPr/>
          </p:nvGrpSpPr>
          <p:grpSpPr>
            <a:xfrm>
              <a:off x="3425661" y="817348"/>
              <a:ext cx="2906860" cy="2761840"/>
              <a:chOff x="3425661" y="817348"/>
              <a:chExt cx="2906860" cy="276184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9C3B77A-549A-47DE-8A1E-941E92C3D60E}"/>
                  </a:ext>
                </a:extLst>
              </p:cNvPr>
              <p:cNvGrpSpPr/>
              <p:nvPr/>
            </p:nvGrpSpPr>
            <p:grpSpPr>
              <a:xfrm>
                <a:off x="3610583" y="857250"/>
                <a:ext cx="2721938" cy="2721938"/>
                <a:chOff x="3610583" y="857250"/>
                <a:chExt cx="2721938" cy="2721938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6395CE98-69F5-4EA8-85DB-7C7F8C46EC27}"/>
                    </a:ext>
                  </a:extLst>
                </p:cNvPr>
                <p:cNvGrpSpPr/>
                <p:nvPr/>
              </p:nvGrpSpPr>
              <p:grpSpPr>
                <a:xfrm>
                  <a:off x="3623284" y="8699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9AB816E7-A7BE-4649-B4EF-91FF1E4DE7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&quot;禁止&quot;マーク 22">
                    <a:extLst>
                      <a:ext uri="{FF2B5EF4-FFF2-40B4-BE49-F238E27FC236}">
                        <a16:creationId xmlns:a16="http://schemas.microsoft.com/office/drawing/2014/main" id="{402042EF-A9B4-4A7E-8C31-E4F6A72A3D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" name="円: 塗りつぶしなし 23">
                  <a:extLst>
                    <a:ext uri="{FF2B5EF4-FFF2-40B4-BE49-F238E27FC236}">
                      <a16:creationId xmlns:a16="http://schemas.microsoft.com/office/drawing/2014/main" id="{B357B12A-6B3D-4518-A8CC-4F0B150E3E2A}"/>
                    </a:ext>
                  </a:extLst>
                </p:cNvPr>
                <p:cNvSpPr/>
                <p:nvPr/>
              </p:nvSpPr>
              <p:spPr>
                <a:xfrm>
                  <a:off x="3610583" y="8572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EF2C0D4-5DEF-41E3-B77E-470F2D7ACF72}"/>
                  </a:ext>
                </a:extLst>
              </p:cNvPr>
              <p:cNvGrpSpPr/>
              <p:nvPr/>
            </p:nvGrpSpPr>
            <p:grpSpPr>
              <a:xfrm>
                <a:off x="3425661" y="817348"/>
                <a:ext cx="2302941" cy="1253760"/>
                <a:chOff x="3425661" y="817348"/>
                <a:chExt cx="2302941" cy="1253760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FFF62CE0-23C1-45A7-BFDA-0494765F0DF0}"/>
                    </a:ext>
                  </a:extLst>
                </p:cNvPr>
                <p:cNvGrpSpPr/>
                <p:nvPr/>
              </p:nvGrpSpPr>
              <p:grpSpPr>
                <a:xfrm>
                  <a:off x="4219098" y="1384988"/>
                  <a:ext cx="1509504" cy="686120"/>
                  <a:chOff x="1277491" y="4300717"/>
                  <a:chExt cx="1509504" cy="686120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AB314A64-6311-46B4-8EA0-B29D4ADA3AD7}"/>
                      </a:ext>
                    </a:extLst>
                  </p:cNvPr>
                  <p:cNvSpPr/>
                  <p:nvPr/>
                </p:nvSpPr>
                <p:spPr>
                  <a:xfrm>
                    <a:off x="1277491" y="4363582"/>
                    <a:ext cx="507425" cy="62325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C0F9B521-C4E4-4107-B697-DAC4E58D4D60}"/>
                      </a:ext>
                    </a:extLst>
                  </p:cNvPr>
                  <p:cNvSpPr/>
                  <p:nvPr/>
                </p:nvSpPr>
                <p:spPr>
                  <a:xfrm>
                    <a:off x="2279570" y="4363582"/>
                    <a:ext cx="507425" cy="62325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40B54950-1339-41F6-953C-0E06F62FDBF8}"/>
                      </a:ext>
                    </a:extLst>
                  </p:cNvPr>
                  <p:cNvSpPr/>
                  <p:nvPr/>
                </p:nvSpPr>
                <p:spPr>
                  <a:xfrm>
                    <a:off x="1397487" y="4538064"/>
                    <a:ext cx="267434" cy="27194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7157A898-DDDF-408A-B864-D075C9B49028}"/>
                      </a:ext>
                    </a:extLst>
                  </p:cNvPr>
                  <p:cNvSpPr/>
                  <p:nvPr/>
                </p:nvSpPr>
                <p:spPr>
                  <a:xfrm>
                    <a:off x="2399566" y="4538064"/>
                    <a:ext cx="267434" cy="27194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0DB1FD57-4A7C-400F-8FA0-72B283CAC9B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11229" y="4300717"/>
                    <a:ext cx="507425" cy="162771"/>
                  </a:xfrm>
                  <a:prstGeom prst="round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A1FF3539-B46F-4EE7-A63D-5DC5C3D1FAD9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231206" y="4300718"/>
                    <a:ext cx="507425" cy="162771"/>
                  </a:xfrm>
                  <a:prstGeom prst="round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7B7075C4-BBA6-4C71-8799-6C260CC6A5A6}"/>
                    </a:ext>
                  </a:extLst>
                </p:cNvPr>
                <p:cNvSpPr txBox="1"/>
                <p:nvPr/>
              </p:nvSpPr>
              <p:spPr>
                <a:xfrm rot="20700000">
                  <a:off x="3425661" y="817348"/>
                  <a:ext cx="684682" cy="358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ダメ</a:t>
                  </a:r>
                </a:p>
              </p:txBody>
            </p:sp>
          </p:grpSp>
        </p:grpSp>
        <p:sp>
          <p:nvSpPr>
            <p:cNvPr id="200" name="フリーフォーム 168">
              <a:extLst>
                <a:ext uri="{FF2B5EF4-FFF2-40B4-BE49-F238E27FC236}">
                  <a16:creationId xmlns:a16="http://schemas.microsoft.com/office/drawing/2014/main" id="{4DE254C9-6134-423E-8745-FB4A788856C6}"/>
                </a:ext>
              </a:extLst>
            </p:cNvPr>
            <p:cNvSpPr/>
            <p:nvPr/>
          </p:nvSpPr>
          <p:spPr>
            <a:xfrm rot="900000">
              <a:off x="5596973" y="2064337"/>
              <a:ext cx="820744" cy="991212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98809A0-0E34-4CDE-99DC-163D60D4B99C}"/>
                </a:ext>
              </a:extLst>
            </p:cNvPr>
            <p:cNvGrpSpPr/>
            <p:nvPr/>
          </p:nvGrpSpPr>
          <p:grpSpPr>
            <a:xfrm>
              <a:off x="4577723" y="1910818"/>
              <a:ext cx="918514" cy="1494535"/>
              <a:chOff x="1510753" y="1269438"/>
              <a:chExt cx="1154852" cy="1879086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1BC3874-7783-4E08-B269-6984E8DD3277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D110A20-C277-4718-AC8A-95C8B3733B34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49C9616-B1F1-4461-875C-9540200C2437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CF750516-8C8C-45E5-A16D-DA6F2CD00A6D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CA51F13-728D-45E3-9609-AB7F5ECA6BD8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E65017D-6267-412C-9C4A-40685F725CFD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DC7B9525-504D-4A45-9E4E-7A13A31D5E0E}"/>
                </a:ext>
              </a:extLst>
            </p:cNvPr>
            <p:cNvGrpSpPr/>
            <p:nvPr/>
          </p:nvGrpSpPr>
          <p:grpSpPr>
            <a:xfrm>
              <a:off x="3864126" y="3556116"/>
              <a:ext cx="2185398" cy="677349"/>
              <a:chOff x="938803" y="3556116"/>
              <a:chExt cx="2185398" cy="677349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B34FCA0D-988E-4CFC-AE8F-BB133B5B151E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テキスト ボックス 162">
                <a:extLst>
                  <a:ext uri="{FF2B5EF4-FFF2-40B4-BE49-F238E27FC236}">
                    <a16:creationId xmlns:a16="http://schemas.microsoft.com/office/drawing/2014/main" id="{B11555EE-952A-48B1-AF21-5342448F5AB0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1346AA7-6627-4707-8CD0-5C95DA5E97FF}"/>
              </a:ext>
            </a:extLst>
          </p:cNvPr>
          <p:cNvGrpSpPr/>
          <p:nvPr/>
        </p:nvGrpSpPr>
        <p:grpSpPr>
          <a:xfrm>
            <a:off x="6612421" y="888522"/>
            <a:ext cx="2538038" cy="2721680"/>
            <a:chOff x="6288631" y="817348"/>
            <a:chExt cx="3185618" cy="3416117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83EEDE8-442A-4A3B-973A-1E42FC9601C4}"/>
                </a:ext>
              </a:extLst>
            </p:cNvPr>
            <p:cNvGrpSpPr/>
            <p:nvPr/>
          </p:nvGrpSpPr>
          <p:grpSpPr>
            <a:xfrm>
              <a:off x="6566509" y="869951"/>
              <a:ext cx="2696536" cy="2696530"/>
              <a:chOff x="3543630" y="3341419"/>
              <a:chExt cx="1646813" cy="1646810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F33697A-9A8D-4DFE-8B4F-3CCBCD7C27E6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&quot;禁止&quot;マーク 32">
                <a:extLst>
                  <a:ext uri="{FF2B5EF4-FFF2-40B4-BE49-F238E27FC236}">
                    <a16:creationId xmlns:a16="http://schemas.microsoft.com/office/drawing/2014/main" id="{36552976-7AB2-435C-898A-BA06643D94F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0086ABF7-9E5F-408D-845C-E1D56EBCCB95}"/>
                </a:ext>
              </a:extLst>
            </p:cNvPr>
            <p:cNvSpPr/>
            <p:nvPr/>
          </p:nvSpPr>
          <p:spPr>
            <a:xfrm>
              <a:off x="6553808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E64105D-30EA-47E9-8597-56F917CA66C2}"/>
                </a:ext>
              </a:extLst>
            </p:cNvPr>
            <p:cNvGrpSpPr/>
            <p:nvPr/>
          </p:nvGrpSpPr>
          <p:grpSpPr>
            <a:xfrm>
              <a:off x="6288631" y="817348"/>
              <a:ext cx="2390205" cy="1253760"/>
              <a:chOff x="3338397" y="817348"/>
              <a:chExt cx="2390205" cy="1253760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513E892-82B0-421B-B482-4C820C4CA373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4537698-E623-4034-92AC-7D4C31E5FBF9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0D72805-FD67-4E09-9FA1-C4EBDA673CBE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CB00481E-08D4-4A3D-9627-2F6F6B855014}"/>
                    </a:ext>
                  </a:extLst>
                </p:cNvPr>
                <p:cNvSpPr/>
                <p:nvPr/>
              </p:nvSpPr>
              <p:spPr>
                <a:xfrm>
                  <a:off x="1353348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6B9BAFD5-A31F-4058-A88A-60EE8F79C940}"/>
                    </a:ext>
                  </a:extLst>
                </p:cNvPr>
                <p:cNvSpPr/>
                <p:nvPr/>
              </p:nvSpPr>
              <p:spPr>
                <a:xfrm>
                  <a:off x="2355427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8119CE10-EB95-4CB0-B4E8-3D02CA922F29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78846AA9-13DA-4994-9E8F-ED031CA8D9F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7DDD4A1B-8056-4A10-890E-C5772C52FCC6}"/>
                  </a:ext>
                </a:extLst>
              </p:cNvPr>
              <p:cNvSpPr txBox="1"/>
              <p:nvPr/>
            </p:nvSpPr>
            <p:spPr>
              <a:xfrm rot="20700000">
                <a:off x="3338397" y="817348"/>
                <a:ext cx="859210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04" name="フリーフォーム 168">
              <a:extLst>
                <a:ext uri="{FF2B5EF4-FFF2-40B4-BE49-F238E27FC236}">
                  <a16:creationId xmlns:a16="http://schemas.microsoft.com/office/drawing/2014/main" id="{82DBF782-060A-43A1-A1E4-322E98643395}"/>
                </a:ext>
              </a:extLst>
            </p:cNvPr>
            <p:cNvSpPr/>
            <p:nvPr/>
          </p:nvSpPr>
          <p:spPr>
            <a:xfrm rot="900000">
              <a:off x="8561265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5" name="フリーフォーム 168">
              <a:extLst>
                <a:ext uri="{FF2B5EF4-FFF2-40B4-BE49-F238E27FC236}">
                  <a16:creationId xmlns:a16="http://schemas.microsoft.com/office/drawing/2014/main" id="{1964AF0F-38DD-4E38-AA70-20DA2DCACCC2}"/>
                </a:ext>
              </a:extLst>
            </p:cNvPr>
            <p:cNvSpPr/>
            <p:nvPr/>
          </p:nvSpPr>
          <p:spPr>
            <a:xfrm rot="20700000" flipH="1">
              <a:off x="6387823" y="209020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0E645A00-F1F1-4624-AF74-A43459722992}"/>
                </a:ext>
              </a:extLst>
            </p:cNvPr>
            <p:cNvGrpSpPr/>
            <p:nvPr/>
          </p:nvGrpSpPr>
          <p:grpSpPr>
            <a:xfrm>
              <a:off x="7534283" y="1910818"/>
              <a:ext cx="918514" cy="1494535"/>
              <a:chOff x="1510753" y="1269438"/>
              <a:chExt cx="1154852" cy="1879086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CAAC3CE-85C9-4B0A-A08A-9CA50A2CA681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2B32CD0A-8491-4A94-BF92-168F4E29AFAD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2754069-7212-4EF5-95B2-5329B27CD233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8C772932-B9FB-4AA1-9318-825B1F04E12D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08D6EA8C-61A2-474C-BB0C-BEA9AFB54A2A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BCD5B367-5B1F-41A8-9125-4C45785BEA21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9D0E82B-1C40-471F-9BC1-5854EF78A8EF}"/>
                </a:ext>
              </a:extLst>
            </p:cNvPr>
            <p:cNvGrpSpPr/>
            <p:nvPr/>
          </p:nvGrpSpPr>
          <p:grpSpPr>
            <a:xfrm>
              <a:off x="6822077" y="3556116"/>
              <a:ext cx="2185398" cy="677349"/>
              <a:chOff x="938803" y="3556116"/>
              <a:chExt cx="2185398" cy="677349"/>
            </a:xfrm>
          </p:grpSpPr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BF4681BA-26F7-415D-870C-04772587AD1C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6CFC680E-AD2F-4C51-ACA9-87E18B5A9BD6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0BE970E-0528-41D7-94DF-6EB1ABB02704}"/>
              </a:ext>
            </a:extLst>
          </p:cNvPr>
          <p:cNvGrpSpPr/>
          <p:nvPr/>
        </p:nvGrpSpPr>
        <p:grpSpPr>
          <a:xfrm>
            <a:off x="953544" y="3819194"/>
            <a:ext cx="2168616" cy="2683818"/>
            <a:chOff x="676883" y="3752850"/>
            <a:chExt cx="2721938" cy="3368595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69A8979-D1FA-4035-829F-B7BA325A34C0}"/>
                </a:ext>
              </a:extLst>
            </p:cNvPr>
            <p:cNvGrpSpPr/>
            <p:nvPr/>
          </p:nvGrpSpPr>
          <p:grpSpPr>
            <a:xfrm>
              <a:off x="676883" y="3752850"/>
              <a:ext cx="2721938" cy="2721938"/>
              <a:chOff x="676883" y="3752850"/>
              <a:chExt cx="2721938" cy="2721938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D847A2A-9695-4C65-BBA3-18FB10953945}"/>
                  </a:ext>
                </a:extLst>
              </p:cNvPr>
              <p:cNvGrpSpPr/>
              <p:nvPr/>
            </p:nvGrpSpPr>
            <p:grpSpPr>
              <a:xfrm>
                <a:off x="689584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E8800E7-5EB7-4FB1-855C-E7FFBE0BB42C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&quot;禁止&quot;マーク 17">
                  <a:extLst>
                    <a:ext uri="{FF2B5EF4-FFF2-40B4-BE49-F238E27FC236}">
                      <a16:creationId xmlns:a16="http://schemas.microsoft.com/office/drawing/2014/main" id="{18DDC7D0-A86C-40AE-881B-2739E8B94C14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A6FDA360-0C1E-4F53-87B1-DFC4DD4F1EEC}"/>
                  </a:ext>
                </a:extLst>
              </p:cNvPr>
              <p:cNvSpPr/>
              <p:nvPr/>
            </p:nvSpPr>
            <p:spPr>
              <a:xfrm>
                <a:off x="676883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9BCF732-8B8F-4059-BF26-ACA04CC15A71}"/>
                  </a:ext>
                </a:extLst>
              </p:cNvPr>
              <p:cNvGrpSpPr/>
              <p:nvPr/>
            </p:nvGrpSpPr>
            <p:grpSpPr>
              <a:xfrm>
                <a:off x="1233044" y="4618770"/>
                <a:ext cx="1607440" cy="428257"/>
                <a:chOff x="1206208" y="4493253"/>
                <a:chExt cx="1607440" cy="42825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88F599D-4B79-43EC-909F-5164E030B17A}"/>
                    </a:ext>
                  </a:extLst>
                </p:cNvPr>
                <p:cNvSpPr/>
                <p:nvPr/>
              </p:nvSpPr>
              <p:spPr>
                <a:xfrm>
                  <a:off x="1206208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D7A6553-1EA7-4D92-9923-985C6AFF3C69}"/>
                    </a:ext>
                  </a:extLst>
                </p:cNvPr>
                <p:cNvSpPr/>
                <p:nvPr/>
              </p:nvSpPr>
              <p:spPr>
                <a:xfrm>
                  <a:off x="1339850" y="4526157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A1E3F1B-10DD-4DE1-911A-B678B19F33ED}"/>
                    </a:ext>
                  </a:extLst>
                </p:cNvPr>
                <p:cNvSpPr/>
                <p:nvPr/>
              </p:nvSpPr>
              <p:spPr>
                <a:xfrm flipH="1">
                  <a:off x="2225529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052B1CA-FB1C-418C-9236-1035FD54E135}"/>
                    </a:ext>
                  </a:extLst>
                </p:cNvPr>
                <p:cNvSpPr/>
                <p:nvPr/>
              </p:nvSpPr>
              <p:spPr>
                <a:xfrm flipH="1">
                  <a:off x="2359171" y="4538064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2ECD505D-3F40-461E-A138-6A83B74767F1}"/>
                </a:ext>
              </a:extLst>
            </p:cNvPr>
            <p:cNvGrpSpPr/>
            <p:nvPr/>
          </p:nvGrpSpPr>
          <p:grpSpPr>
            <a:xfrm>
              <a:off x="1613543" y="4768318"/>
              <a:ext cx="918514" cy="1494535"/>
              <a:chOff x="1510753" y="1269438"/>
              <a:chExt cx="1154852" cy="1879086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F4177CBE-D96F-4E7C-91E2-0C5EDF0ED803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EE9F526-1A27-48F9-82ED-D814396D3EBF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7A69A38A-A832-43C5-AD8F-4BBF5BA0876D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03F52920-700E-490D-823D-F3D47A3ACC38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17BD9F9-AD9B-483B-846D-283102298CB3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698782F-1D46-48E2-BF20-498CE2A701B6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F48BEDC5-CF81-4B83-8BDB-E108FD36454E}"/>
                </a:ext>
              </a:extLst>
            </p:cNvPr>
            <p:cNvGrpSpPr/>
            <p:nvPr/>
          </p:nvGrpSpPr>
          <p:grpSpPr>
            <a:xfrm>
              <a:off x="938803" y="6444096"/>
              <a:ext cx="2185398" cy="677349"/>
              <a:chOff x="938803" y="3556116"/>
              <a:chExt cx="2185398" cy="677349"/>
            </a:xfrm>
          </p:grpSpPr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2FBAF687-8D38-433A-ADE1-90FE8BFB45AC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F4A864FB-B807-406D-9F75-95F406211B20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4CEC3DD-3123-4155-9CAE-E194F51FA160}"/>
              </a:ext>
            </a:extLst>
          </p:cNvPr>
          <p:cNvGrpSpPr/>
          <p:nvPr/>
        </p:nvGrpSpPr>
        <p:grpSpPr>
          <a:xfrm>
            <a:off x="6596914" y="3801430"/>
            <a:ext cx="2551790" cy="2699572"/>
            <a:chOff x="6271369" y="3733076"/>
            <a:chExt cx="3202880" cy="3388369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F0343AC-EDE8-4C2D-8709-9A7A51AB1F81}"/>
                </a:ext>
              </a:extLst>
            </p:cNvPr>
            <p:cNvGrpSpPr/>
            <p:nvPr/>
          </p:nvGrpSpPr>
          <p:grpSpPr>
            <a:xfrm>
              <a:off x="6553808" y="3752850"/>
              <a:ext cx="2721938" cy="2721938"/>
              <a:chOff x="6553808" y="3752850"/>
              <a:chExt cx="2721938" cy="272193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24D9EF1-C6F6-4E04-AE5B-97E1B208A774}"/>
                  </a:ext>
                </a:extLst>
              </p:cNvPr>
              <p:cNvGrpSpPr/>
              <p:nvPr/>
            </p:nvGrpSpPr>
            <p:grpSpPr>
              <a:xfrm>
                <a:off x="6566509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DD9CF468-62E5-4F2F-A982-BF579606BF7E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&quot;禁止&quot;マーク 37">
                  <a:extLst>
                    <a:ext uri="{FF2B5EF4-FFF2-40B4-BE49-F238E27FC236}">
                      <a16:creationId xmlns:a16="http://schemas.microsoft.com/office/drawing/2014/main" id="{6F5B9A85-6E88-42D1-9677-C90CE70258C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47961AB8-FA20-423E-80BD-6DDD94530327}"/>
                  </a:ext>
                </a:extLst>
              </p:cNvPr>
              <p:cNvSpPr/>
              <p:nvPr/>
            </p:nvSpPr>
            <p:spPr>
              <a:xfrm>
                <a:off x="6553808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0EA3E01-E64A-4529-A832-610D7EF08240}"/>
                </a:ext>
              </a:extLst>
            </p:cNvPr>
            <p:cNvGrpSpPr/>
            <p:nvPr/>
          </p:nvGrpSpPr>
          <p:grpSpPr>
            <a:xfrm>
              <a:off x="6271369" y="3733076"/>
              <a:ext cx="2536199" cy="1118915"/>
              <a:chOff x="6271369" y="3733076"/>
              <a:chExt cx="2536199" cy="1118915"/>
            </a:xfrm>
          </p:grpSpPr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8AB85005-2FFF-49B7-B2B4-84EFF9707FAA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409586DB-4192-4523-A7A8-DFEAC4A2EE55}"/>
                  </a:ext>
                </a:extLst>
              </p:cNvPr>
              <p:cNvGrpSpPr/>
              <p:nvPr/>
            </p:nvGrpSpPr>
            <p:grpSpPr>
              <a:xfrm>
                <a:off x="6987192" y="4263573"/>
                <a:ext cx="808068" cy="588418"/>
                <a:chOff x="7097166" y="4384372"/>
                <a:chExt cx="588119" cy="428257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B42D927-76A9-4131-858B-6970E386DA65}"/>
                    </a:ext>
                  </a:extLst>
                </p:cNvPr>
                <p:cNvSpPr/>
                <p:nvPr/>
              </p:nvSpPr>
              <p:spPr>
                <a:xfrm>
                  <a:off x="7097166" y="4384372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2EE6C29-3FD1-42AF-90ED-83CA45E92974}"/>
                    </a:ext>
                  </a:extLst>
                </p:cNvPr>
                <p:cNvSpPr/>
                <p:nvPr/>
              </p:nvSpPr>
              <p:spPr>
                <a:xfrm>
                  <a:off x="7334793" y="4449628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16F666C-04F7-4C20-9352-2437CFD26647}"/>
                  </a:ext>
                </a:extLst>
              </p:cNvPr>
              <p:cNvGrpSpPr/>
              <p:nvPr/>
            </p:nvGrpSpPr>
            <p:grpSpPr>
              <a:xfrm flipH="1">
                <a:off x="7999500" y="4263573"/>
                <a:ext cx="808068" cy="588418"/>
                <a:chOff x="7097166" y="4384372"/>
                <a:chExt cx="588119" cy="428257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60D9146-67FC-4977-95AE-577592398D19}"/>
                    </a:ext>
                  </a:extLst>
                </p:cNvPr>
                <p:cNvSpPr/>
                <p:nvPr/>
              </p:nvSpPr>
              <p:spPr>
                <a:xfrm>
                  <a:off x="7097166" y="4384372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1822329-45D7-4642-8E4C-67938D167C3C}"/>
                    </a:ext>
                  </a:extLst>
                </p:cNvPr>
                <p:cNvSpPr/>
                <p:nvPr/>
              </p:nvSpPr>
              <p:spPr>
                <a:xfrm>
                  <a:off x="7334793" y="4449628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2" name="フリーフォーム 168">
              <a:extLst>
                <a:ext uri="{FF2B5EF4-FFF2-40B4-BE49-F238E27FC236}">
                  <a16:creationId xmlns:a16="http://schemas.microsoft.com/office/drawing/2014/main" id="{26F6DCF9-F329-4B68-A482-57FD0ACC19DC}"/>
                </a:ext>
              </a:extLst>
            </p:cNvPr>
            <p:cNvSpPr/>
            <p:nvPr/>
          </p:nvSpPr>
          <p:spPr>
            <a:xfrm rot="900000">
              <a:off x="8561265" y="500137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3" name="フリーフォーム 168">
              <a:extLst>
                <a:ext uri="{FF2B5EF4-FFF2-40B4-BE49-F238E27FC236}">
                  <a16:creationId xmlns:a16="http://schemas.microsoft.com/office/drawing/2014/main" id="{ACF4D9F2-DCB2-4A17-96B9-9F675DEC5DF9}"/>
                </a:ext>
              </a:extLst>
            </p:cNvPr>
            <p:cNvSpPr/>
            <p:nvPr/>
          </p:nvSpPr>
          <p:spPr>
            <a:xfrm rot="20700000" flipH="1">
              <a:off x="6387823" y="5001372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43DEF9E-D913-4873-87B2-068F0698B659}"/>
                </a:ext>
              </a:extLst>
            </p:cNvPr>
            <p:cNvGrpSpPr/>
            <p:nvPr/>
          </p:nvGrpSpPr>
          <p:grpSpPr>
            <a:xfrm>
              <a:off x="7534283" y="4768318"/>
              <a:ext cx="918514" cy="1494535"/>
              <a:chOff x="1510753" y="1269438"/>
              <a:chExt cx="1154852" cy="1879086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F4D626F8-2A52-4702-9779-E295208165DB}"/>
                  </a:ext>
                </a:extLst>
              </p:cNvPr>
              <p:cNvGrpSpPr/>
              <p:nvPr/>
            </p:nvGrpSpPr>
            <p:grpSpPr>
              <a:xfrm>
                <a:off x="1510753" y="1269438"/>
                <a:ext cx="1154764" cy="1879086"/>
                <a:chOff x="2153018" y="1795413"/>
                <a:chExt cx="1567339" cy="2550449"/>
              </a:xfrm>
              <a:solidFill>
                <a:schemeClr val="bg1"/>
              </a:solidFill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305EEBA-4E30-4597-98E3-E72F4E8D7692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2C40D2E4-5DEB-4FFC-AA1C-0DE8D3D23EBE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534C959-583A-4773-8611-B516FD19715A}"/>
                  </a:ext>
                </a:extLst>
              </p:cNvPr>
              <p:cNvGrpSpPr/>
              <p:nvPr/>
            </p:nvGrpSpPr>
            <p:grpSpPr>
              <a:xfrm>
                <a:off x="1510841" y="1269438"/>
                <a:ext cx="1154764" cy="1879086"/>
                <a:chOff x="2153018" y="1795413"/>
                <a:chExt cx="1567339" cy="2550449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1F31207-4E1C-4E6E-8430-37FA8868AC60}"/>
                    </a:ext>
                  </a:extLst>
                </p:cNvPr>
                <p:cNvSpPr/>
                <p:nvPr/>
              </p:nvSpPr>
              <p:spPr>
                <a:xfrm>
                  <a:off x="2153018" y="3098800"/>
                  <a:ext cx="683234" cy="982219"/>
                </a:xfrm>
                <a:custGeom>
                  <a:avLst/>
                  <a:gdLst>
                    <a:gd name="connsiteX0" fmla="*/ 1083451 w 2164411"/>
                    <a:gd name="connsiteY0" fmla="*/ 0 h 3111560"/>
                    <a:gd name="connsiteX1" fmla="*/ 2150223 w 2164411"/>
                    <a:gd name="connsiteY1" fmla="*/ 1739339 h 3111560"/>
                    <a:gd name="connsiteX2" fmla="*/ 2145455 w 2164411"/>
                    <a:gd name="connsiteY2" fmla="*/ 1848655 h 3111560"/>
                    <a:gd name="connsiteX3" fmla="*/ 2116456 w 2164411"/>
                    <a:gd name="connsiteY3" fmla="*/ 1875187 h 3111560"/>
                    <a:gd name="connsiteX4" fmla="*/ 2079435 w 2164411"/>
                    <a:gd name="connsiteY4" fmla="*/ 1888389 h 3111560"/>
                    <a:gd name="connsiteX5" fmla="*/ 2041539 w 2164411"/>
                    <a:gd name="connsiteY5" fmla="*/ 1886438 h 3111560"/>
                    <a:gd name="connsiteX6" fmla="*/ 2019767 w 2164411"/>
                    <a:gd name="connsiteY6" fmla="*/ 1876299 h 3111560"/>
                    <a:gd name="connsiteX7" fmla="*/ 2019767 w 2164411"/>
                    <a:gd name="connsiteY7" fmla="*/ 1882048 h 3111560"/>
                    <a:gd name="connsiteX8" fmla="*/ 1411792 w 2164411"/>
                    <a:gd name="connsiteY8" fmla="*/ 1677498 h 3111560"/>
                    <a:gd name="connsiteX9" fmla="*/ 1411792 w 2164411"/>
                    <a:gd name="connsiteY9" fmla="*/ 3111560 h 3111560"/>
                    <a:gd name="connsiteX10" fmla="*/ 755110 w 2164411"/>
                    <a:gd name="connsiteY10" fmla="*/ 3111560 h 3111560"/>
                    <a:gd name="connsiteX11" fmla="*/ 755110 w 2164411"/>
                    <a:gd name="connsiteY11" fmla="*/ 1676660 h 3111560"/>
                    <a:gd name="connsiteX12" fmla="*/ 144645 w 2164411"/>
                    <a:gd name="connsiteY12" fmla="*/ 1882048 h 3111560"/>
                    <a:gd name="connsiteX13" fmla="*/ 144645 w 2164411"/>
                    <a:gd name="connsiteY13" fmla="*/ 1876298 h 3111560"/>
                    <a:gd name="connsiteX14" fmla="*/ 122872 w 2164411"/>
                    <a:gd name="connsiteY14" fmla="*/ 1886438 h 3111560"/>
                    <a:gd name="connsiteX15" fmla="*/ 84976 w 2164411"/>
                    <a:gd name="connsiteY15" fmla="*/ 1888389 h 3111560"/>
                    <a:gd name="connsiteX16" fmla="*/ 47955 w 2164411"/>
                    <a:gd name="connsiteY16" fmla="*/ 1875187 h 3111560"/>
                    <a:gd name="connsiteX17" fmla="*/ 18956 w 2164411"/>
                    <a:gd name="connsiteY17" fmla="*/ 1848655 h 3111560"/>
                    <a:gd name="connsiteX18" fmla="*/ 14188 w 2164411"/>
                    <a:gd name="connsiteY18" fmla="*/ 1739339 h 311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64411" h="3111560">
                      <a:moveTo>
                        <a:pt x="1083451" y="0"/>
                      </a:moveTo>
                      <a:lnTo>
                        <a:pt x="2150223" y="1739339"/>
                      </a:lnTo>
                      <a:cubicBezTo>
                        <a:pt x="2171364" y="1774467"/>
                        <a:pt x="2168146" y="1817462"/>
                        <a:pt x="2145455" y="1848655"/>
                      </a:cubicBezTo>
                      <a:lnTo>
                        <a:pt x="2116456" y="1875187"/>
                      </a:lnTo>
                      <a:lnTo>
                        <a:pt x="2079435" y="1888389"/>
                      </a:lnTo>
                      <a:cubicBezTo>
                        <a:pt x="2066706" y="1890204"/>
                        <a:pt x="2053831" y="1889493"/>
                        <a:pt x="2041539" y="1886438"/>
                      </a:cubicBezTo>
                      <a:lnTo>
                        <a:pt x="2019767" y="1876299"/>
                      </a:lnTo>
                      <a:lnTo>
                        <a:pt x="2019767" y="1882048"/>
                      </a:lnTo>
                      <a:lnTo>
                        <a:pt x="1411792" y="1677498"/>
                      </a:lnTo>
                      <a:lnTo>
                        <a:pt x="1411792" y="3111560"/>
                      </a:lnTo>
                      <a:lnTo>
                        <a:pt x="755110" y="3111560"/>
                      </a:lnTo>
                      <a:lnTo>
                        <a:pt x="755110" y="1676660"/>
                      </a:lnTo>
                      <a:lnTo>
                        <a:pt x="144645" y="1882048"/>
                      </a:lnTo>
                      <a:lnTo>
                        <a:pt x="144645" y="1876298"/>
                      </a:lnTo>
                      <a:lnTo>
                        <a:pt x="122872" y="1886438"/>
                      </a:lnTo>
                      <a:cubicBezTo>
                        <a:pt x="110580" y="1889493"/>
                        <a:pt x="97705" y="1890204"/>
                        <a:pt x="84976" y="1888389"/>
                      </a:cubicBezTo>
                      <a:lnTo>
                        <a:pt x="47955" y="1875187"/>
                      </a:lnTo>
                      <a:lnTo>
                        <a:pt x="18956" y="1848655"/>
                      </a:lnTo>
                      <a:cubicBezTo>
                        <a:pt x="-3735" y="1817462"/>
                        <a:pt x="-6953" y="1774467"/>
                        <a:pt x="14188" y="1739339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E2E6370D-80E4-4F7D-8EA9-0A0CD90D3DB7}"/>
                    </a:ext>
                  </a:extLst>
                </p:cNvPr>
                <p:cNvSpPr/>
                <p:nvPr/>
              </p:nvSpPr>
              <p:spPr>
                <a:xfrm>
                  <a:off x="2591244" y="1795413"/>
                  <a:ext cx="1129113" cy="2550449"/>
                </a:xfrm>
                <a:custGeom>
                  <a:avLst/>
                  <a:gdLst>
                    <a:gd name="connsiteX0" fmla="*/ 797677 w 2149207"/>
                    <a:gd name="connsiteY0" fmla="*/ 0 h 4854650"/>
                    <a:gd name="connsiteX1" fmla="*/ 1583074 w 2149207"/>
                    <a:gd name="connsiteY1" fmla="*/ 1280566 h 4854650"/>
                    <a:gd name="connsiteX2" fmla="*/ 1579564 w 2149207"/>
                    <a:gd name="connsiteY2" fmla="*/ 1361049 h 4854650"/>
                    <a:gd name="connsiteX3" fmla="*/ 1558214 w 2149207"/>
                    <a:gd name="connsiteY3" fmla="*/ 1380582 h 4854650"/>
                    <a:gd name="connsiteX4" fmla="*/ 1530958 w 2149207"/>
                    <a:gd name="connsiteY4" fmla="*/ 1390302 h 4854650"/>
                    <a:gd name="connsiteX5" fmla="*/ 1503057 w 2149207"/>
                    <a:gd name="connsiteY5" fmla="*/ 1388866 h 4854650"/>
                    <a:gd name="connsiteX6" fmla="*/ 1487028 w 2149207"/>
                    <a:gd name="connsiteY6" fmla="*/ 1381401 h 4854650"/>
                    <a:gd name="connsiteX7" fmla="*/ 1487028 w 2149207"/>
                    <a:gd name="connsiteY7" fmla="*/ 1385634 h 4854650"/>
                    <a:gd name="connsiteX8" fmla="*/ 1047529 w 2149207"/>
                    <a:gd name="connsiteY8" fmla="*/ 1237766 h 4854650"/>
                    <a:gd name="connsiteX9" fmla="*/ 1041991 w 2149207"/>
                    <a:gd name="connsiteY9" fmla="*/ 1378309 h 4854650"/>
                    <a:gd name="connsiteX10" fmla="*/ 1107677 w 2149207"/>
                    <a:gd name="connsiteY10" fmla="*/ 1696736 h 4854650"/>
                    <a:gd name="connsiteX11" fmla="*/ 1515778 w 2149207"/>
                    <a:gd name="connsiteY11" fmla="*/ 2192077 h 4854650"/>
                    <a:gd name="connsiteX12" fmla="*/ 1512894 w 2149207"/>
                    <a:gd name="connsiteY12" fmla="*/ 2196713 h 4854650"/>
                    <a:gd name="connsiteX13" fmla="*/ 1626611 w 2149207"/>
                    <a:gd name="connsiteY13" fmla="*/ 2282898 h 4854650"/>
                    <a:gd name="connsiteX14" fmla="*/ 2138416 w 2149207"/>
                    <a:gd name="connsiteY14" fmla="*/ 3605436 h 4854650"/>
                    <a:gd name="connsiteX15" fmla="*/ 1128443 w 2149207"/>
                    <a:gd name="connsiteY15" fmla="*/ 4854650 h 4854650"/>
                    <a:gd name="connsiteX16" fmla="*/ 962118 w 2149207"/>
                    <a:gd name="connsiteY16" fmla="*/ 4403392 h 4854650"/>
                    <a:gd name="connsiteX17" fmla="*/ 1654433 w 2149207"/>
                    <a:gd name="connsiteY17" fmla="*/ 3547251 h 4854650"/>
                    <a:gd name="connsiteX18" fmla="*/ 1185361 w 2149207"/>
                    <a:gd name="connsiteY18" fmla="*/ 2551001 h 4854650"/>
                    <a:gd name="connsiteX19" fmla="*/ 1186730 w 2149207"/>
                    <a:gd name="connsiteY19" fmla="*/ 2548970 h 4854650"/>
                    <a:gd name="connsiteX20" fmla="*/ 1065396 w 2149207"/>
                    <a:gd name="connsiteY20" fmla="*/ 2458869 h 4854650"/>
                    <a:gd name="connsiteX21" fmla="*/ 655552 w 2149207"/>
                    <a:gd name="connsiteY21" fmla="*/ 1869788 h 4854650"/>
                    <a:gd name="connsiteX22" fmla="*/ 558225 w 2149207"/>
                    <a:gd name="connsiteY22" fmla="*/ 1398021 h 4854650"/>
                    <a:gd name="connsiteX23" fmla="*/ 558164 w 2149207"/>
                    <a:gd name="connsiteY23" fmla="*/ 1343331 h 4854650"/>
                    <a:gd name="connsiteX24" fmla="*/ 555940 w 2149207"/>
                    <a:gd name="connsiteY24" fmla="*/ 1343331 h 4854650"/>
                    <a:gd name="connsiteX25" fmla="*/ 555940 w 2149207"/>
                    <a:gd name="connsiteY25" fmla="*/ 1234419 h 4854650"/>
                    <a:gd name="connsiteX26" fmla="*/ 106493 w 2149207"/>
                    <a:gd name="connsiteY26" fmla="*/ 1385634 h 4854650"/>
                    <a:gd name="connsiteX27" fmla="*/ 106493 w 2149207"/>
                    <a:gd name="connsiteY27" fmla="*/ 1381400 h 4854650"/>
                    <a:gd name="connsiteX28" fmla="*/ 90463 w 2149207"/>
                    <a:gd name="connsiteY28" fmla="*/ 1388866 h 4854650"/>
                    <a:gd name="connsiteX29" fmla="*/ 62563 w 2149207"/>
                    <a:gd name="connsiteY29" fmla="*/ 1390302 h 4854650"/>
                    <a:gd name="connsiteX30" fmla="*/ 35306 w 2149207"/>
                    <a:gd name="connsiteY30" fmla="*/ 1380582 h 4854650"/>
                    <a:gd name="connsiteX31" fmla="*/ 13956 w 2149207"/>
                    <a:gd name="connsiteY31" fmla="*/ 1361049 h 4854650"/>
                    <a:gd name="connsiteX32" fmla="*/ 10446 w 2149207"/>
                    <a:gd name="connsiteY32" fmla="*/ 1280566 h 485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149207" h="4854650">
                      <a:moveTo>
                        <a:pt x="797677" y="0"/>
                      </a:moveTo>
                      <a:lnTo>
                        <a:pt x="1583074" y="1280566"/>
                      </a:lnTo>
                      <a:cubicBezTo>
                        <a:pt x="1598639" y="1306429"/>
                        <a:pt x="1596270" y="1338083"/>
                        <a:pt x="1579564" y="1361049"/>
                      </a:cubicBezTo>
                      <a:lnTo>
                        <a:pt x="1558214" y="1380582"/>
                      </a:lnTo>
                      <a:lnTo>
                        <a:pt x="1530958" y="1390302"/>
                      </a:lnTo>
                      <a:cubicBezTo>
                        <a:pt x="1521586" y="1391639"/>
                        <a:pt x="1512107" y="1391115"/>
                        <a:pt x="1503057" y="1388866"/>
                      </a:cubicBezTo>
                      <a:lnTo>
                        <a:pt x="1487028" y="1381401"/>
                      </a:lnTo>
                      <a:lnTo>
                        <a:pt x="1487028" y="1385634"/>
                      </a:lnTo>
                      <a:lnTo>
                        <a:pt x="1047529" y="1237766"/>
                      </a:lnTo>
                      <a:lnTo>
                        <a:pt x="1041991" y="1378309"/>
                      </a:lnTo>
                      <a:cubicBezTo>
                        <a:pt x="1046479" y="1486585"/>
                        <a:pt x="1068444" y="1594149"/>
                        <a:pt x="1107677" y="1696736"/>
                      </a:cubicBezTo>
                      <a:cubicBezTo>
                        <a:pt x="1186190" y="1902040"/>
                        <a:pt x="1329382" y="2075954"/>
                        <a:pt x="1515778" y="2192077"/>
                      </a:cubicBezTo>
                      <a:lnTo>
                        <a:pt x="1512894" y="2196713"/>
                      </a:lnTo>
                      <a:lnTo>
                        <a:pt x="1626611" y="2282898"/>
                      </a:lnTo>
                      <a:cubicBezTo>
                        <a:pt x="2003578" y="2612340"/>
                        <a:pt x="2198684" y="3105348"/>
                        <a:pt x="2138416" y="3605436"/>
                      </a:cubicBezTo>
                      <a:cubicBezTo>
                        <a:pt x="2069520" y="4177105"/>
                        <a:pt x="1678838" y="4660406"/>
                        <a:pt x="1128443" y="4854650"/>
                      </a:cubicBezTo>
                      <a:lnTo>
                        <a:pt x="962118" y="4403392"/>
                      </a:lnTo>
                      <a:cubicBezTo>
                        <a:pt x="1339363" y="4270261"/>
                        <a:pt x="1607225" y="3938960"/>
                        <a:pt x="1654433" y="3547251"/>
                      </a:cubicBezTo>
                      <a:cubicBezTo>
                        <a:pt x="1701657" y="3155401"/>
                        <a:pt x="1520175" y="2769946"/>
                        <a:pt x="1185361" y="2551001"/>
                      </a:cubicBezTo>
                      <a:lnTo>
                        <a:pt x="1186730" y="2548970"/>
                      </a:lnTo>
                      <a:lnTo>
                        <a:pt x="1065396" y="2458869"/>
                      </a:lnTo>
                      <a:cubicBezTo>
                        <a:pt x="883829" y="2299585"/>
                        <a:pt x="742714" y="2097707"/>
                        <a:pt x="655552" y="1869788"/>
                      </a:cubicBezTo>
                      <a:cubicBezTo>
                        <a:pt x="597419" y="1717778"/>
                        <a:pt x="564881" y="1558420"/>
                        <a:pt x="558225" y="1398021"/>
                      </a:cubicBezTo>
                      <a:lnTo>
                        <a:pt x="558164" y="1343331"/>
                      </a:lnTo>
                      <a:lnTo>
                        <a:pt x="555940" y="1343331"/>
                      </a:lnTo>
                      <a:lnTo>
                        <a:pt x="555940" y="1234419"/>
                      </a:lnTo>
                      <a:lnTo>
                        <a:pt x="106493" y="1385634"/>
                      </a:lnTo>
                      <a:lnTo>
                        <a:pt x="106493" y="1381400"/>
                      </a:lnTo>
                      <a:lnTo>
                        <a:pt x="90463" y="1388866"/>
                      </a:lnTo>
                      <a:cubicBezTo>
                        <a:pt x="81413" y="1391115"/>
                        <a:pt x="71934" y="1391639"/>
                        <a:pt x="62563" y="1390302"/>
                      </a:cubicBezTo>
                      <a:lnTo>
                        <a:pt x="35306" y="1380582"/>
                      </a:lnTo>
                      <a:lnTo>
                        <a:pt x="13956" y="1361049"/>
                      </a:lnTo>
                      <a:cubicBezTo>
                        <a:pt x="-2750" y="1338083"/>
                        <a:pt x="-5119" y="1306429"/>
                        <a:pt x="10446" y="1280566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9B78E201-1A4C-4083-BFB7-B55ED3992F1E}"/>
                </a:ext>
              </a:extLst>
            </p:cNvPr>
            <p:cNvGrpSpPr/>
            <p:nvPr/>
          </p:nvGrpSpPr>
          <p:grpSpPr>
            <a:xfrm>
              <a:off x="6822077" y="6444096"/>
              <a:ext cx="2185398" cy="677349"/>
              <a:chOff x="938803" y="3556116"/>
              <a:chExt cx="2185398" cy="677349"/>
            </a:xfrm>
          </p:grpSpPr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98192D68-EBBF-4353-B151-B8F506690B7F}"/>
                  </a:ext>
                </a:extLst>
              </p:cNvPr>
              <p:cNvSpPr/>
              <p:nvPr/>
            </p:nvSpPr>
            <p:spPr>
              <a:xfrm>
                <a:off x="938803" y="3556116"/>
                <a:ext cx="2185398" cy="677349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07DC6CD3-E07E-4660-90AD-5C4652602C9B}"/>
                  </a:ext>
                </a:extLst>
              </p:cNvPr>
              <p:cNvSpPr txBox="1"/>
              <p:nvPr/>
            </p:nvSpPr>
            <p:spPr>
              <a:xfrm>
                <a:off x="1056474" y="3667499"/>
                <a:ext cx="1915326" cy="4545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38100">
                      <a:noFill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追い越し禁止</a:t>
                </a: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392A471-6A9B-4D36-91D8-4F7CB09D4FF2}"/>
              </a:ext>
            </a:extLst>
          </p:cNvPr>
          <p:cNvGrpSpPr/>
          <p:nvPr/>
        </p:nvGrpSpPr>
        <p:grpSpPr>
          <a:xfrm>
            <a:off x="3721119" y="3801430"/>
            <a:ext cx="2696597" cy="2699572"/>
            <a:chOff x="3721119" y="3801430"/>
            <a:chExt cx="2696597" cy="269957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97EB50A-6B9C-43D7-9633-B5CEE2DF573E}"/>
                </a:ext>
              </a:extLst>
            </p:cNvPr>
            <p:cNvGrpSpPr/>
            <p:nvPr/>
          </p:nvGrpSpPr>
          <p:grpSpPr>
            <a:xfrm>
              <a:off x="3721119" y="3801430"/>
              <a:ext cx="2315946" cy="2699572"/>
              <a:chOff x="3425662" y="3733076"/>
              <a:chExt cx="2906859" cy="338836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A66232A7-77E5-45BE-BB11-615EBC71B2FE}"/>
                  </a:ext>
                </a:extLst>
              </p:cNvPr>
              <p:cNvGrpSpPr/>
              <p:nvPr/>
            </p:nvGrpSpPr>
            <p:grpSpPr>
              <a:xfrm>
                <a:off x="3425662" y="3733076"/>
                <a:ext cx="2906859" cy="2741712"/>
                <a:chOff x="3425662" y="3733076"/>
                <a:chExt cx="2906859" cy="2741712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8F20324E-E766-4B88-B8B4-FEEBF85ED93D}"/>
                    </a:ext>
                  </a:extLst>
                </p:cNvPr>
                <p:cNvGrpSpPr/>
                <p:nvPr/>
              </p:nvGrpSpPr>
              <p:grpSpPr>
                <a:xfrm>
                  <a:off x="3623284" y="376555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2A821E73-3632-4B85-8E12-26CE0C98F6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&quot;禁止&quot;マーク 27">
                    <a:extLst>
                      <a:ext uri="{FF2B5EF4-FFF2-40B4-BE49-F238E27FC236}">
                        <a16:creationId xmlns:a16="http://schemas.microsoft.com/office/drawing/2014/main" id="{00F59745-723C-41B7-AE50-F22DA80C29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" name="円: 塗りつぶしなし 28">
                  <a:extLst>
                    <a:ext uri="{FF2B5EF4-FFF2-40B4-BE49-F238E27FC236}">
                      <a16:creationId xmlns:a16="http://schemas.microsoft.com/office/drawing/2014/main" id="{51E8E82A-D688-43A8-9094-E72DB071E69B}"/>
                    </a:ext>
                  </a:extLst>
                </p:cNvPr>
                <p:cNvSpPr/>
                <p:nvPr/>
              </p:nvSpPr>
              <p:spPr>
                <a:xfrm>
                  <a:off x="3610583" y="375285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09C8F1B-F280-4664-8416-7A4A3DEF1A24}"/>
                    </a:ext>
                  </a:extLst>
                </p:cNvPr>
                <p:cNvGrpSpPr/>
                <p:nvPr/>
              </p:nvGrpSpPr>
              <p:grpSpPr>
                <a:xfrm>
                  <a:off x="3425662" y="3733076"/>
                  <a:ext cx="2328710" cy="1188434"/>
                  <a:chOff x="3417919" y="3733076"/>
                  <a:chExt cx="2328710" cy="1188434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BD1C450D-2B13-41B4-92B7-952E9FFAC14E}"/>
                      </a:ext>
                    </a:extLst>
                  </p:cNvPr>
                  <p:cNvSpPr/>
                  <p:nvPr/>
                </p:nvSpPr>
                <p:spPr>
                  <a:xfrm>
                    <a:off x="4139189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1EDF7C9E-6EE1-4294-9D3E-30E087A0FB19}"/>
                      </a:ext>
                    </a:extLst>
                  </p:cNvPr>
                  <p:cNvSpPr/>
                  <p:nvPr/>
                </p:nvSpPr>
                <p:spPr>
                  <a:xfrm>
                    <a:off x="4272831" y="4526157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6E8379CE-2118-4395-8B3D-0EB3118D05DF}"/>
                      </a:ext>
                    </a:extLst>
                  </p:cNvPr>
                  <p:cNvSpPr/>
                  <p:nvPr/>
                </p:nvSpPr>
                <p:spPr>
                  <a:xfrm flipH="1">
                    <a:off x="5158510" y="4493253"/>
                    <a:ext cx="588119" cy="428257"/>
                  </a:xfrm>
                  <a:custGeom>
                    <a:avLst/>
                    <a:gdLst>
                      <a:gd name="connsiteX0" fmla="*/ 33303 w 588119"/>
                      <a:gd name="connsiteY0" fmla="*/ 0 h 428257"/>
                      <a:gd name="connsiteX1" fmla="*/ 588119 w 588119"/>
                      <a:gd name="connsiteY1" fmla="*/ 148663 h 428257"/>
                      <a:gd name="connsiteX2" fmla="*/ 583664 w 588119"/>
                      <a:gd name="connsiteY2" fmla="*/ 192848 h 428257"/>
                      <a:gd name="connsiteX3" fmla="*/ 294827 w 588119"/>
                      <a:gd name="connsiteY3" fmla="*/ 428257 h 428257"/>
                      <a:gd name="connsiteX4" fmla="*/ 0 w 588119"/>
                      <a:gd name="connsiteY4" fmla="*/ 133430 h 428257"/>
                      <a:gd name="connsiteX5" fmla="*/ 23169 w 588119"/>
                      <a:gd name="connsiteY5" fmla="*/ 18670 h 428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8119" h="428257">
                        <a:moveTo>
                          <a:pt x="33303" y="0"/>
                        </a:moveTo>
                        <a:lnTo>
                          <a:pt x="588119" y="148663"/>
                        </a:lnTo>
                        <a:lnTo>
                          <a:pt x="583664" y="192848"/>
                        </a:lnTo>
                        <a:cubicBezTo>
                          <a:pt x="556173" y="327196"/>
                          <a:pt x="437302" y="428257"/>
                          <a:pt x="294827" y="428257"/>
                        </a:cubicBezTo>
                        <a:cubicBezTo>
                          <a:pt x="131999" y="428257"/>
                          <a:pt x="0" y="296258"/>
                          <a:pt x="0" y="133430"/>
                        </a:cubicBezTo>
                        <a:cubicBezTo>
                          <a:pt x="0" y="92723"/>
                          <a:pt x="8250" y="53943"/>
                          <a:pt x="23169" y="1867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274AD3A-8362-4DC6-B5C7-6622EB4447D7}"/>
                      </a:ext>
                    </a:extLst>
                  </p:cNvPr>
                  <p:cNvSpPr/>
                  <p:nvPr/>
                </p:nvSpPr>
                <p:spPr>
                  <a:xfrm flipH="1">
                    <a:off x="5292152" y="4538064"/>
                    <a:ext cx="292100" cy="240225"/>
                  </a:xfrm>
                  <a:custGeom>
                    <a:avLst/>
                    <a:gdLst>
                      <a:gd name="connsiteX0" fmla="*/ 36644 w 292100"/>
                      <a:gd name="connsiteY0" fmla="*/ 0 h 240225"/>
                      <a:gd name="connsiteX1" fmla="*/ 286609 w 292100"/>
                      <a:gd name="connsiteY1" fmla="*/ 66978 h 240225"/>
                      <a:gd name="connsiteX2" fmla="*/ 292100 w 292100"/>
                      <a:gd name="connsiteY2" fmla="*/ 94175 h 240225"/>
                      <a:gd name="connsiteX3" fmla="*/ 146050 w 292100"/>
                      <a:gd name="connsiteY3" fmla="*/ 240225 h 240225"/>
                      <a:gd name="connsiteX4" fmla="*/ 0 w 292100"/>
                      <a:gd name="connsiteY4" fmla="*/ 94175 h 240225"/>
                      <a:gd name="connsiteX5" fmla="*/ 11477 w 292100"/>
                      <a:gd name="connsiteY5" fmla="*/ 37326 h 24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2100" h="240225">
                        <a:moveTo>
                          <a:pt x="36644" y="0"/>
                        </a:moveTo>
                        <a:lnTo>
                          <a:pt x="286609" y="66978"/>
                        </a:lnTo>
                        <a:lnTo>
                          <a:pt x="292100" y="94175"/>
                        </a:lnTo>
                        <a:cubicBezTo>
                          <a:pt x="292100" y="174836"/>
                          <a:pt x="226711" y="240225"/>
                          <a:pt x="146050" y="240225"/>
                        </a:cubicBezTo>
                        <a:cubicBezTo>
                          <a:pt x="65389" y="240225"/>
                          <a:pt x="0" y="174836"/>
                          <a:pt x="0" y="94175"/>
                        </a:cubicBezTo>
                        <a:cubicBezTo>
                          <a:pt x="0" y="74010"/>
                          <a:pt x="4087" y="54799"/>
                          <a:pt x="11477" y="3732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テキスト ボックス 59">
                    <a:extLst>
                      <a:ext uri="{FF2B5EF4-FFF2-40B4-BE49-F238E27FC236}">
                        <a16:creationId xmlns:a16="http://schemas.microsoft.com/office/drawing/2014/main" id="{5C6EBBAC-2981-4A0B-9A92-CEBAF15E1050}"/>
                      </a:ext>
                    </a:extLst>
                  </p:cNvPr>
                  <p:cNvSpPr txBox="1"/>
                  <p:nvPr/>
                </p:nvSpPr>
                <p:spPr>
                  <a:xfrm rot="20700000">
                    <a:off x="3417919" y="3733076"/>
                    <a:ext cx="684682" cy="358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ダメ</a:t>
                    </a:r>
                  </a:p>
                </p:txBody>
              </p:sp>
            </p:grp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2A1ECF4A-7F13-406B-A5C9-C08726EA95F8}"/>
                  </a:ext>
                </a:extLst>
              </p:cNvPr>
              <p:cNvGrpSpPr/>
              <p:nvPr/>
            </p:nvGrpSpPr>
            <p:grpSpPr>
              <a:xfrm>
                <a:off x="4577723" y="4768318"/>
                <a:ext cx="918514" cy="1494535"/>
                <a:chOff x="1510753" y="1269438"/>
                <a:chExt cx="1154852" cy="1879086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CF45D557-73CB-48D4-B412-6409213166A2}"/>
                    </a:ext>
                  </a:extLst>
                </p:cNvPr>
                <p:cNvGrpSpPr/>
                <p:nvPr/>
              </p:nvGrpSpPr>
              <p:grpSpPr>
                <a:xfrm>
                  <a:off x="1510753" y="1269438"/>
                  <a:ext cx="1154764" cy="1879086"/>
                  <a:chOff x="2153018" y="1795413"/>
                  <a:chExt cx="1567339" cy="2550449"/>
                </a:xfrm>
                <a:solidFill>
                  <a:schemeClr val="bg1"/>
                </a:solidFill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595065AA-1835-4159-8619-94E2C5F440CB}"/>
                      </a:ext>
                    </a:extLst>
                  </p:cNvPr>
                  <p:cNvSpPr/>
                  <p:nvPr/>
                </p:nvSpPr>
                <p:spPr>
                  <a:xfrm>
                    <a:off x="2153018" y="3098800"/>
                    <a:ext cx="683234" cy="982219"/>
                  </a:xfrm>
                  <a:custGeom>
                    <a:avLst/>
                    <a:gdLst>
                      <a:gd name="connsiteX0" fmla="*/ 1083451 w 2164411"/>
                      <a:gd name="connsiteY0" fmla="*/ 0 h 3111560"/>
                      <a:gd name="connsiteX1" fmla="*/ 2150223 w 2164411"/>
                      <a:gd name="connsiteY1" fmla="*/ 1739339 h 3111560"/>
                      <a:gd name="connsiteX2" fmla="*/ 2145455 w 2164411"/>
                      <a:gd name="connsiteY2" fmla="*/ 1848655 h 3111560"/>
                      <a:gd name="connsiteX3" fmla="*/ 2116456 w 2164411"/>
                      <a:gd name="connsiteY3" fmla="*/ 1875187 h 3111560"/>
                      <a:gd name="connsiteX4" fmla="*/ 2079435 w 2164411"/>
                      <a:gd name="connsiteY4" fmla="*/ 1888389 h 3111560"/>
                      <a:gd name="connsiteX5" fmla="*/ 2041539 w 2164411"/>
                      <a:gd name="connsiteY5" fmla="*/ 1886438 h 3111560"/>
                      <a:gd name="connsiteX6" fmla="*/ 2019767 w 2164411"/>
                      <a:gd name="connsiteY6" fmla="*/ 1876299 h 3111560"/>
                      <a:gd name="connsiteX7" fmla="*/ 2019767 w 2164411"/>
                      <a:gd name="connsiteY7" fmla="*/ 1882048 h 3111560"/>
                      <a:gd name="connsiteX8" fmla="*/ 1411792 w 2164411"/>
                      <a:gd name="connsiteY8" fmla="*/ 1677498 h 3111560"/>
                      <a:gd name="connsiteX9" fmla="*/ 1411792 w 2164411"/>
                      <a:gd name="connsiteY9" fmla="*/ 3111560 h 3111560"/>
                      <a:gd name="connsiteX10" fmla="*/ 755110 w 2164411"/>
                      <a:gd name="connsiteY10" fmla="*/ 3111560 h 3111560"/>
                      <a:gd name="connsiteX11" fmla="*/ 755110 w 2164411"/>
                      <a:gd name="connsiteY11" fmla="*/ 1676660 h 3111560"/>
                      <a:gd name="connsiteX12" fmla="*/ 144645 w 2164411"/>
                      <a:gd name="connsiteY12" fmla="*/ 1882048 h 3111560"/>
                      <a:gd name="connsiteX13" fmla="*/ 144645 w 2164411"/>
                      <a:gd name="connsiteY13" fmla="*/ 1876298 h 3111560"/>
                      <a:gd name="connsiteX14" fmla="*/ 122872 w 2164411"/>
                      <a:gd name="connsiteY14" fmla="*/ 1886438 h 3111560"/>
                      <a:gd name="connsiteX15" fmla="*/ 84976 w 2164411"/>
                      <a:gd name="connsiteY15" fmla="*/ 1888389 h 3111560"/>
                      <a:gd name="connsiteX16" fmla="*/ 47955 w 2164411"/>
                      <a:gd name="connsiteY16" fmla="*/ 1875187 h 3111560"/>
                      <a:gd name="connsiteX17" fmla="*/ 18956 w 2164411"/>
                      <a:gd name="connsiteY17" fmla="*/ 1848655 h 3111560"/>
                      <a:gd name="connsiteX18" fmla="*/ 14188 w 2164411"/>
                      <a:gd name="connsiteY18" fmla="*/ 1739339 h 3111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64411" h="3111560">
                        <a:moveTo>
                          <a:pt x="1083451" y="0"/>
                        </a:moveTo>
                        <a:lnTo>
                          <a:pt x="2150223" y="1739339"/>
                        </a:lnTo>
                        <a:cubicBezTo>
                          <a:pt x="2171364" y="1774467"/>
                          <a:pt x="2168146" y="1817462"/>
                          <a:pt x="2145455" y="1848655"/>
                        </a:cubicBezTo>
                        <a:lnTo>
                          <a:pt x="2116456" y="1875187"/>
                        </a:lnTo>
                        <a:lnTo>
                          <a:pt x="2079435" y="1888389"/>
                        </a:lnTo>
                        <a:cubicBezTo>
                          <a:pt x="2066706" y="1890204"/>
                          <a:pt x="2053831" y="1889493"/>
                          <a:pt x="2041539" y="1886438"/>
                        </a:cubicBezTo>
                        <a:lnTo>
                          <a:pt x="2019767" y="1876299"/>
                        </a:lnTo>
                        <a:lnTo>
                          <a:pt x="2019767" y="1882048"/>
                        </a:lnTo>
                        <a:lnTo>
                          <a:pt x="1411792" y="1677498"/>
                        </a:lnTo>
                        <a:lnTo>
                          <a:pt x="1411792" y="3111560"/>
                        </a:lnTo>
                        <a:lnTo>
                          <a:pt x="755110" y="3111560"/>
                        </a:lnTo>
                        <a:lnTo>
                          <a:pt x="755110" y="1676660"/>
                        </a:lnTo>
                        <a:lnTo>
                          <a:pt x="144645" y="1882048"/>
                        </a:lnTo>
                        <a:lnTo>
                          <a:pt x="144645" y="1876298"/>
                        </a:lnTo>
                        <a:lnTo>
                          <a:pt x="122872" y="1886438"/>
                        </a:lnTo>
                        <a:cubicBezTo>
                          <a:pt x="110580" y="1889493"/>
                          <a:pt x="97705" y="1890204"/>
                          <a:pt x="84976" y="1888389"/>
                        </a:cubicBezTo>
                        <a:lnTo>
                          <a:pt x="47955" y="1875187"/>
                        </a:lnTo>
                        <a:lnTo>
                          <a:pt x="18956" y="1848655"/>
                        </a:lnTo>
                        <a:cubicBezTo>
                          <a:pt x="-3735" y="1817462"/>
                          <a:pt x="-6953" y="1774467"/>
                          <a:pt x="14188" y="1739339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C053DC78-0A0E-46D6-BFDA-6B7F630CC153}"/>
                      </a:ext>
                    </a:extLst>
                  </p:cNvPr>
                  <p:cNvSpPr/>
                  <p:nvPr/>
                </p:nvSpPr>
                <p:spPr>
                  <a:xfrm>
                    <a:off x="2591244" y="1795413"/>
                    <a:ext cx="1129113" cy="2550449"/>
                  </a:xfrm>
                  <a:custGeom>
                    <a:avLst/>
                    <a:gdLst>
                      <a:gd name="connsiteX0" fmla="*/ 797677 w 2149207"/>
                      <a:gd name="connsiteY0" fmla="*/ 0 h 4854650"/>
                      <a:gd name="connsiteX1" fmla="*/ 1583074 w 2149207"/>
                      <a:gd name="connsiteY1" fmla="*/ 1280566 h 4854650"/>
                      <a:gd name="connsiteX2" fmla="*/ 1579564 w 2149207"/>
                      <a:gd name="connsiteY2" fmla="*/ 1361049 h 4854650"/>
                      <a:gd name="connsiteX3" fmla="*/ 1558214 w 2149207"/>
                      <a:gd name="connsiteY3" fmla="*/ 1380582 h 4854650"/>
                      <a:gd name="connsiteX4" fmla="*/ 1530958 w 2149207"/>
                      <a:gd name="connsiteY4" fmla="*/ 1390302 h 4854650"/>
                      <a:gd name="connsiteX5" fmla="*/ 1503057 w 2149207"/>
                      <a:gd name="connsiteY5" fmla="*/ 1388866 h 4854650"/>
                      <a:gd name="connsiteX6" fmla="*/ 1487028 w 2149207"/>
                      <a:gd name="connsiteY6" fmla="*/ 1381401 h 4854650"/>
                      <a:gd name="connsiteX7" fmla="*/ 1487028 w 2149207"/>
                      <a:gd name="connsiteY7" fmla="*/ 1385634 h 4854650"/>
                      <a:gd name="connsiteX8" fmla="*/ 1047529 w 2149207"/>
                      <a:gd name="connsiteY8" fmla="*/ 1237766 h 4854650"/>
                      <a:gd name="connsiteX9" fmla="*/ 1041991 w 2149207"/>
                      <a:gd name="connsiteY9" fmla="*/ 1378309 h 4854650"/>
                      <a:gd name="connsiteX10" fmla="*/ 1107677 w 2149207"/>
                      <a:gd name="connsiteY10" fmla="*/ 1696736 h 4854650"/>
                      <a:gd name="connsiteX11" fmla="*/ 1515778 w 2149207"/>
                      <a:gd name="connsiteY11" fmla="*/ 2192077 h 4854650"/>
                      <a:gd name="connsiteX12" fmla="*/ 1512894 w 2149207"/>
                      <a:gd name="connsiteY12" fmla="*/ 2196713 h 4854650"/>
                      <a:gd name="connsiteX13" fmla="*/ 1626611 w 2149207"/>
                      <a:gd name="connsiteY13" fmla="*/ 2282898 h 4854650"/>
                      <a:gd name="connsiteX14" fmla="*/ 2138416 w 2149207"/>
                      <a:gd name="connsiteY14" fmla="*/ 3605436 h 4854650"/>
                      <a:gd name="connsiteX15" fmla="*/ 1128443 w 2149207"/>
                      <a:gd name="connsiteY15" fmla="*/ 4854650 h 4854650"/>
                      <a:gd name="connsiteX16" fmla="*/ 962118 w 2149207"/>
                      <a:gd name="connsiteY16" fmla="*/ 4403392 h 4854650"/>
                      <a:gd name="connsiteX17" fmla="*/ 1654433 w 2149207"/>
                      <a:gd name="connsiteY17" fmla="*/ 3547251 h 4854650"/>
                      <a:gd name="connsiteX18" fmla="*/ 1185361 w 2149207"/>
                      <a:gd name="connsiteY18" fmla="*/ 2551001 h 4854650"/>
                      <a:gd name="connsiteX19" fmla="*/ 1186730 w 2149207"/>
                      <a:gd name="connsiteY19" fmla="*/ 2548970 h 4854650"/>
                      <a:gd name="connsiteX20" fmla="*/ 1065396 w 2149207"/>
                      <a:gd name="connsiteY20" fmla="*/ 2458869 h 4854650"/>
                      <a:gd name="connsiteX21" fmla="*/ 655552 w 2149207"/>
                      <a:gd name="connsiteY21" fmla="*/ 1869788 h 4854650"/>
                      <a:gd name="connsiteX22" fmla="*/ 558225 w 2149207"/>
                      <a:gd name="connsiteY22" fmla="*/ 1398021 h 4854650"/>
                      <a:gd name="connsiteX23" fmla="*/ 558164 w 2149207"/>
                      <a:gd name="connsiteY23" fmla="*/ 1343331 h 4854650"/>
                      <a:gd name="connsiteX24" fmla="*/ 555940 w 2149207"/>
                      <a:gd name="connsiteY24" fmla="*/ 1343331 h 4854650"/>
                      <a:gd name="connsiteX25" fmla="*/ 555940 w 2149207"/>
                      <a:gd name="connsiteY25" fmla="*/ 1234419 h 4854650"/>
                      <a:gd name="connsiteX26" fmla="*/ 106493 w 2149207"/>
                      <a:gd name="connsiteY26" fmla="*/ 1385634 h 4854650"/>
                      <a:gd name="connsiteX27" fmla="*/ 106493 w 2149207"/>
                      <a:gd name="connsiteY27" fmla="*/ 1381400 h 4854650"/>
                      <a:gd name="connsiteX28" fmla="*/ 90463 w 2149207"/>
                      <a:gd name="connsiteY28" fmla="*/ 1388866 h 4854650"/>
                      <a:gd name="connsiteX29" fmla="*/ 62563 w 2149207"/>
                      <a:gd name="connsiteY29" fmla="*/ 1390302 h 4854650"/>
                      <a:gd name="connsiteX30" fmla="*/ 35306 w 2149207"/>
                      <a:gd name="connsiteY30" fmla="*/ 1380582 h 4854650"/>
                      <a:gd name="connsiteX31" fmla="*/ 13956 w 2149207"/>
                      <a:gd name="connsiteY31" fmla="*/ 1361049 h 4854650"/>
                      <a:gd name="connsiteX32" fmla="*/ 10446 w 2149207"/>
                      <a:gd name="connsiteY32" fmla="*/ 1280566 h 485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2149207" h="4854650">
                        <a:moveTo>
                          <a:pt x="797677" y="0"/>
                        </a:moveTo>
                        <a:lnTo>
                          <a:pt x="1583074" y="1280566"/>
                        </a:lnTo>
                        <a:cubicBezTo>
                          <a:pt x="1598639" y="1306429"/>
                          <a:pt x="1596270" y="1338083"/>
                          <a:pt x="1579564" y="1361049"/>
                        </a:cubicBezTo>
                        <a:lnTo>
                          <a:pt x="1558214" y="1380582"/>
                        </a:lnTo>
                        <a:lnTo>
                          <a:pt x="1530958" y="1390302"/>
                        </a:lnTo>
                        <a:cubicBezTo>
                          <a:pt x="1521586" y="1391639"/>
                          <a:pt x="1512107" y="1391115"/>
                          <a:pt x="1503057" y="1388866"/>
                        </a:cubicBezTo>
                        <a:lnTo>
                          <a:pt x="1487028" y="1381401"/>
                        </a:lnTo>
                        <a:lnTo>
                          <a:pt x="1487028" y="1385634"/>
                        </a:lnTo>
                        <a:lnTo>
                          <a:pt x="1047529" y="1237766"/>
                        </a:lnTo>
                        <a:lnTo>
                          <a:pt x="1041991" y="1378309"/>
                        </a:lnTo>
                        <a:cubicBezTo>
                          <a:pt x="1046479" y="1486585"/>
                          <a:pt x="1068444" y="1594149"/>
                          <a:pt x="1107677" y="1696736"/>
                        </a:cubicBezTo>
                        <a:cubicBezTo>
                          <a:pt x="1186190" y="1902040"/>
                          <a:pt x="1329382" y="2075954"/>
                          <a:pt x="1515778" y="2192077"/>
                        </a:cubicBezTo>
                        <a:lnTo>
                          <a:pt x="1512894" y="2196713"/>
                        </a:lnTo>
                        <a:lnTo>
                          <a:pt x="1626611" y="2282898"/>
                        </a:lnTo>
                        <a:cubicBezTo>
                          <a:pt x="2003578" y="2612340"/>
                          <a:pt x="2198684" y="3105348"/>
                          <a:pt x="2138416" y="3605436"/>
                        </a:cubicBezTo>
                        <a:cubicBezTo>
                          <a:pt x="2069520" y="4177105"/>
                          <a:pt x="1678838" y="4660406"/>
                          <a:pt x="1128443" y="4854650"/>
                        </a:cubicBezTo>
                        <a:lnTo>
                          <a:pt x="962118" y="4403392"/>
                        </a:lnTo>
                        <a:cubicBezTo>
                          <a:pt x="1339363" y="4270261"/>
                          <a:pt x="1607225" y="3938960"/>
                          <a:pt x="1654433" y="3547251"/>
                        </a:cubicBezTo>
                        <a:cubicBezTo>
                          <a:pt x="1701657" y="3155401"/>
                          <a:pt x="1520175" y="2769946"/>
                          <a:pt x="1185361" y="2551001"/>
                        </a:cubicBezTo>
                        <a:lnTo>
                          <a:pt x="1186730" y="2548970"/>
                        </a:lnTo>
                        <a:lnTo>
                          <a:pt x="1065396" y="2458869"/>
                        </a:lnTo>
                        <a:cubicBezTo>
                          <a:pt x="883829" y="2299585"/>
                          <a:pt x="742714" y="2097707"/>
                          <a:pt x="655552" y="1869788"/>
                        </a:cubicBezTo>
                        <a:cubicBezTo>
                          <a:pt x="597419" y="1717778"/>
                          <a:pt x="564881" y="1558420"/>
                          <a:pt x="558225" y="1398021"/>
                        </a:cubicBezTo>
                        <a:lnTo>
                          <a:pt x="558164" y="1343331"/>
                        </a:lnTo>
                        <a:lnTo>
                          <a:pt x="555940" y="1343331"/>
                        </a:lnTo>
                        <a:lnTo>
                          <a:pt x="555940" y="1234419"/>
                        </a:lnTo>
                        <a:lnTo>
                          <a:pt x="106493" y="1385634"/>
                        </a:lnTo>
                        <a:lnTo>
                          <a:pt x="106493" y="1381400"/>
                        </a:lnTo>
                        <a:lnTo>
                          <a:pt x="90463" y="1388866"/>
                        </a:lnTo>
                        <a:cubicBezTo>
                          <a:pt x="81413" y="1391115"/>
                          <a:pt x="71934" y="1391639"/>
                          <a:pt x="62563" y="1390302"/>
                        </a:cubicBezTo>
                        <a:lnTo>
                          <a:pt x="35306" y="1380582"/>
                        </a:lnTo>
                        <a:lnTo>
                          <a:pt x="13956" y="1361049"/>
                        </a:lnTo>
                        <a:cubicBezTo>
                          <a:pt x="-2750" y="1338083"/>
                          <a:pt x="-5119" y="1306429"/>
                          <a:pt x="10446" y="1280566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56ECDF20-DA69-4966-B0E6-A3548F0BCCF0}"/>
                    </a:ext>
                  </a:extLst>
                </p:cNvPr>
                <p:cNvGrpSpPr/>
                <p:nvPr/>
              </p:nvGrpSpPr>
              <p:grpSpPr>
                <a:xfrm>
                  <a:off x="1510841" y="1269438"/>
                  <a:ext cx="1154764" cy="1879086"/>
                  <a:chOff x="2153018" y="1795413"/>
                  <a:chExt cx="1567339" cy="2550449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68F9E2E2-38D0-432E-8F54-06D2161CDE70}"/>
                      </a:ext>
                    </a:extLst>
                  </p:cNvPr>
                  <p:cNvSpPr/>
                  <p:nvPr/>
                </p:nvSpPr>
                <p:spPr>
                  <a:xfrm>
                    <a:off x="2153018" y="3098800"/>
                    <a:ext cx="683234" cy="982219"/>
                  </a:xfrm>
                  <a:custGeom>
                    <a:avLst/>
                    <a:gdLst>
                      <a:gd name="connsiteX0" fmla="*/ 1083451 w 2164411"/>
                      <a:gd name="connsiteY0" fmla="*/ 0 h 3111560"/>
                      <a:gd name="connsiteX1" fmla="*/ 2150223 w 2164411"/>
                      <a:gd name="connsiteY1" fmla="*/ 1739339 h 3111560"/>
                      <a:gd name="connsiteX2" fmla="*/ 2145455 w 2164411"/>
                      <a:gd name="connsiteY2" fmla="*/ 1848655 h 3111560"/>
                      <a:gd name="connsiteX3" fmla="*/ 2116456 w 2164411"/>
                      <a:gd name="connsiteY3" fmla="*/ 1875187 h 3111560"/>
                      <a:gd name="connsiteX4" fmla="*/ 2079435 w 2164411"/>
                      <a:gd name="connsiteY4" fmla="*/ 1888389 h 3111560"/>
                      <a:gd name="connsiteX5" fmla="*/ 2041539 w 2164411"/>
                      <a:gd name="connsiteY5" fmla="*/ 1886438 h 3111560"/>
                      <a:gd name="connsiteX6" fmla="*/ 2019767 w 2164411"/>
                      <a:gd name="connsiteY6" fmla="*/ 1876299 h 3111560"/>
                      <a:gd name="connsiteX7" fmla="*/ 2019767 w 2164411"/>
                      <a:gd name="connsiteY7" fmla="*/ 1882048 h 3111560"/>
                      <a:gd name="connsiteX8" fmla="*/ 1411792 w 2164411"/>
                      <a:gd name="connsiteY8" fmla="*/ 1677498 h 3111560"/>
                      <a:gd name="connsiteX9" fmla="*/ 1411792 w 2164411"/>
                      <a:gd name="connsiteY9" fmla="*/ 3111560 h 3111560"/>
                      <a:gd name="connsiteX10" fmla="*/ 755110 w 2164411"/>
                      <a:gd name="connsiteY10" fmla="*/ 3111560 h 3111560"/>
                      <a:gd name="connsiteX11" fmla="*/ 755110 w 2164411"/>
                      <a:gd name="connsiteY11" fmla="*/ 1676660 h 3111560"/>
                      <a:gd name="connsiteX12" fmla="*/ 144645 w 2164411"/>
                      <a:gd name="connsiteY12" fmla="*/ 1882048 h 3111560"/>
                      <a:gd name="connsiteX13" fmla="*/ 144645 w 2164411"/>
                      <a:gd name="connsiteY13" fmla="*/ 1876298 h 3111560"/>
                      <a:gd name="connsiteX14" fmla="*/ 122872 w 2164411"/>
                      <a:gd name="connsiteY14" fmla="*/ 1886438 h 3111560"/>
                      <a:gd name="connsiteX15" fmla="*/ 84976 w 2164411"/>
                      <a:gd name="connsiteY15" fmla="*/ 1888389 h 3111560"/>
                      <a:gd name="connsiteX16" fmla="*/ 47955 w 2164411"/>
                      <a:gd name="connsiteY16" fmla="*/ 1875187 h 3111560"/>
                      <a:gd name="connsiteX17" fmla="*/ 18956 w 2164411"/>
                      <a:gd name="connsiteY17" fmla="*/ 1848655 h 3111560"/>
                      <a:gd name="connsiteX18" fmla="*/ 14188 w 2164411"/>
                      <a:gd name="connsiteY18" fmla="*/ 1739339 h 3111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64411" h="3111560">
                        <a:moveTo>
                          <a:pt x="1083451" y="0"/>
                        </a:moveTo>
                        <a:lnTo>
                          <a:pt x="2150223" y="1739339"/>
                        </a:lnTo>
                        <a:cubicBezTo>
                          <a:pt x="2171364" y="1774467"/>
                          <a:pt x="2168146" y="1817462"/>
                          <a:pt x="2145455" y="1848655"/>
                        </a:cubicBezTo>
                        <a:lnTo>
                          <a:pt x="2116456" y="1875187"/>
                        </a:lnTo>
                        <a:lnTo>
                          <a:pt x="2079435" y="1888389"/>
                        </a:lnTo>
                        <a:cubicBezTo>
                          <a:pt x="2066706" y="1890204"/>
                          <a:pt x="2053831" y="1889493"/>
                          <a:pt x="2041539" y="1886438"/>
                        </a:cubicBezTo>
                        <a:lnTo>
                          <a:pt x="2019767" y="1876299"/>
                        </a:lnTo>
                        <a:lnTo>
                          <a:pt x="2019767" y="1882048"/>
                        </a:lnTo>
                        <a:lnTo>
                          <a:pt x="1411792" y="1677498"/>
                        </a:lnTo>
                        <a:lnTo>
                          <a:pt x="1411792" y="3111560"/>
                        </a:lnTo>
                        <a:lnTo>
                          <a:pt x="755110" y="3111560"/>
                        </a:lnTo>
                        <a:lnTo>
                          <a:pt x="755110" y="1676660"/>
                        </a:lnTo>
                        <a:lnTo>
                          <a:pt x="144645" y="1882048"/>
                        </a:lnTo>
                        <a:lnTo>
                          <a:pt x="144645" y="1876298"/>
                        </a:lnTo>
                        <a:lnTo>
                          <a:pt x="122872" y="1886438"/>
                        </a:lnTo>
                        <a:cubicBezTo>
                          <a:pt x="110580" y="1889493"/>
                          <a:pt x="97705" y="1890204"/>
                          <a:pt x="84976" y="1888389"/>
                        </a:cubicBezTo>
                        <a:lnTo>
                          <a:pt x="47955" y="1875187"/>
                        </a:lnTo>
                        <a:lnTo>
                          <a:pt x="18956" y="1848655"/>
                        </a:lnTo>
                        <a:cubicBezTo>
                          <a:pt x="-3735" y="1817462"/>
                          <a:pt x="-6953" y="1774467"/>
                          <a:pt x="14188" y="1739339"/>
                        </a:cubicBezTo>
                        <a:close/>
                      </a:path>
                    </a:pathLst>
                  </a:cu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4C8959C9-4121-4661-89C8-4583054EF5D5}"/>
                      </a:ext>
                    </a:extLst>
                  </p:cNvPr>
                  <p:cNvSpPr/>
                  <p:nvPr/>
                </p:nvSpPr>
                <p:spPr>
                  <a:xfrm>
                    <a:off x="2591244" y="1795413"/>
                    <a:ext cx="1129113" cy="2550449"/>
                  </a:xfrm>
                  <a:custGeom>
                    <a:avLst/>
                    <a:gdLst>
                      <a:gd name="connsiteX0" fmla="*/ 797677 w 2149207"/>
                      <a:gd name="connsiteY0" fmla="*/ 0 h 4854650"/>
                      <a:gd name="connsiteX1" fmla="*/ 1583074 w 2149207"/>
                      <a:gd name="connsiteY1" fmla="*/ 1280566 h 4854650"/>
                      <a:gd name="connsiteX2" fmla="*/ 1579564 w 2149207"/>
                      <a:gd name="connsiteY2" fmla="*/ 1361049 h 4854650"/>
                      <a:gd name="connsiteX3" fmla="*/ 1558214 w 2149207"/>
                      <a:gd name="connsiteY3" fmla="*/ 1380582 h 4854650"/>
                      <a:gd name="connsiteX4" fmla="*/ 1530958 w 2149207"/>
                      <a:gd name="connsiteY4" fmla="*/ 1390302 h 4854650"/>
                      <a:gd name="connsiteX5" fmla="*/ 1503057 w 2149207"/>
                      <a:gd name="connsiteY5" fmla="*/ 1388866 h 4854650"/>
                      <a:gd name="connsiteX6" fmla="*/ 1487028 w 2149207"/>
                      <a:gd name="connsiteY6" fmla="*/ 1381401 h 4854650"/>
                      <a:gd name="connsiteX7" fmla="*/ 1487028 w 2149207"/>
                      <a:gd name="connsiteY7" fmla="*/ 1385634 h 4854650"/>
                      <a:gd name="connsiteX8" fmla="*/ 1047529 w 2149207"/>
                      <a:gd name="connsiteY8" fmla="*/ 1237766 h 4854650"/>
                      <a:gd name="connsiteX9" fmla="*/ 1041991 w 2149207"/>
                      <a:gd name="connsiteY9" fmla="*/ 1378309 h 4854650"/>
                      <a:gd name="connsiteX10" fmla="*/ 1107677 w 2149207"/>
                      <a:gd name="connsiteY10" fmla="*/ 1696736 h 4854650"/>
                      <a:gd name="connsiteX11" fmla="*/ 1515778 w 2149207"/>
                      <a:gd name="connsiteY11" fmla="*/ 2192077 h 4854650"/>
                      <a:gd name="connsiteX12" fmla="*/ 1512894 w 2149207"/>
                      <a:gd name="connsiteY12" fmla="*/ 2196713 h 4854650"/>
                      <a:gd name="connsiteX13" fmla="*/ 1626611 w 2149207"/>
                      <a:gd name="connsiteY13" fmla="*/ 2282898 h 4854650"/>
                      <a:gd name="connsiteX14" fmla="*/ 2138416 w 2149207"/>
                      <a:gd name="connsiteY14" fmla="*/ 3605436 h 4854650"/>
                      <a:gd name="connsiteX15" fmla="*/ 1128443 w 2149207"/>
                      <a:gd name="connsiteY15" fmla="*/ 4854650 h 4854650"/>
                      <a:gd name="connsiteX16" fmla="*/ 962118 w 2149207"/>
                      <a:gd name="connsiteY16" fmla="*/ 4403392 h 4854650"/>
                      <a:gd name="connsiteX17" fmla="*/ 1654433 w 2149207"/>
                      <a:gd name="connsiteY17" fmla="*/ 3547251 h 4854650"/>
                      <a:gd name="connsiteX18" fmla="*/ 1185361 w 2149207"/>
                      <a:gd name="connsiteY18" fmla="*/ 2551001 h 4854650"/>
                      <a:gd name="connsiteX19" fmla="*/ 1186730 w 2149207"/>
                      <a:gd name="connsiteY19" fmla="*/ 2548970 h 4854650"/>
                      <a:gd name="connsiteX20" fmla="*/ 1065396 w 2149207"/>
                      <a:gd name="connsiteY20" fmla="*/ 2458869 h 4854650"/>
                      <a:gd name="connsiteX21" fmla="*/ 655552 w 2149207"/>
                      <a:gd name="connsiteY21" fmla="*/ 1869788 h 4854650"/>
                      <a:gd name="connsiteX22" fmla="*/ 558225 w 2149207"/>
                      <a:gd name="connsiteY22" fmla="*/ 1398021 h 4854650"/>
                      <a:gd name="connsiteX23" fmla="*/ 558164 w 2149207"/>
                      <a:gd name="connsiteY23" fmla="*/ 1343331 h 4854650"/>
                      <a:gd name="connsiteX24" fmla="*/ 555940 w 2149207"/>
                      <a:gd name="connsiteY24" fmla="*/ 1343331 h 4854650"/>
                      <a:gd name="connsiteX25" fmla="*/ 555940 w 2149207"/>
                      <a:gd name="connsiteY25" fmla="*/ 1234419 h 4854650"/>
                      <a:gd name="connsiteX26" fmla="*/ 106493 w 2149207"/>
                      <a:gd name="connsiteY26" fmla="*/ 1385634 h 4854650"/>
                      <a:gd name="connsiteX27" fmla="*/ 106493 w 2149207"/>
                      <a:gd name="connsiteY27" fmla="*/ 1381400 h 4854650"/>
                      <a:gd name="connsiteX28" fmla="*/ 90463 w 2149207"/>
                      <a:gd name="connsiteY28" fmla="*/ 1388866 h 4854650"/>
                      <a:gd name="connsiteX29" fmla="*/ 62563 w 2149207"/>
                      <a:gd name="connsiteY29" fmla="*/ 1390302 h 4854650"/>
                      <a:gd name="connsiteX30" fmla="*/ 35306 w 2149207"/>
                      <a:gd name="connsiteY30" fmla="*/ 1380582 h 4854650"/>
                      <a:gd name="connsiteX31" fmla="*/ 13956 w 2149207"/>
                      <a:gd name="connsiteY31" fmla="*/ 1361049 h 4854650"/>
                      <a:gd name="connsiteX32" fmla="*/ 10446 w 2149207"/>
                      <a:gd name="connsiteY32" fmla="*/ 1280566 h 485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2149207" h="4854650">
                        <a:moveTo>
                          <a:pt x="797677" y="0"/>
                        </a:moveTo>
                        <a:lnTo>
                          <a:pt x="1583074" y="1280566"/>
                        </a:lnTo>
                        <a:cubicBezTo>
                          <a:pt x="1598639" y="1306429"/>
                          <a:pt x="1596270" y="1338083"/>
                          <a:pt x="1579564" y="1361049"/>
                        </a:cubicBezTo>
                        <a:lnTo>
                          <a:pt x="1558214" y="1380582"/>
                        </a:lnTo>
                        <a:lnTo>
                          <a:pt x="1530958" y="1390302"/>
                        </a:lnTo>
                        <a:cubicBezTo>
                          <a:pt x="1521586" y="1391639"/>
                          <a:pt x="1512107" y="1391115"/>
                          <a:pt x="1503057" y="1388866"/>
                        </a:cubicBezTo>
                        <a:lnTo>
                          <a:pt x="1487028" y="1381401"/>
                        </a:lnTo>
                        <a:lnTo>
                          <a:pt x="1487028" y="1385634"/>
                        </a:lnTo>
                        <a:lnTo>
                          <a:pt x="1047529" y="1237766"/>
                        </a:lnTo>
                        <a:lnTo>
                          <a:pt x="1041991" y="1378309"/>
                        </a:lnTo>
                        <a:cubicBezTo>
                          <a:pt x="1046479" y="1486585"/>
                          <a:pt x="1068444" y="1594149"/>
                          <a:pt x="1107677" y="1696736"/>
                        </a:cubicBezTo>
                        <a:cubicBezTo>
                          <a:pt x="1186190" y="1902040"/>
                          <a:pt x="1329382" y="2075954"/>
                          <a:pt x="1515778" y="2192077"/>
                        </a:cubicBezTo>
                        <a:lnTo>
                          <a:pt x="1512894" y="2196713"/>
                        </a:lnTo>
                        <a:lnTo>
                          <a:pt x="1626611" y="2282898"/>
                        </a:lnTo>
                        <a:cubicBezTo>
                          <a:pt x="2003578" y="2612340"/>
                          <a:pt x="2198684" y="3105348"/>
                          <a:pt x="2138416" y="3605436"/>
                        </a:cubicBezTo>
                        <a:cubicBezTo>
                          <a:pt x="2069520" y="4177105"/>
                          <a:pt x="1678838" y="4660406"/>
                          <a:pt x="1128443" y="4854650"/>
                        </a:cubicBezTo>
                        <a:lnTo>
                          <a:pt x="962118" y="4403392"/>
                        </a:lnTo>
                        <a:cubicBezTo>
                          <a:pt x="1339363" y="4270261"/>
                          <a:pt x="1607225" y="3938960"/>
                          <a:pt x="1654433" y="3547251"/>
                        </a:cubicBezTo>
                        <a:cubicBezTo>
                          <a:pt x="1701657" y="3155401"/>
                          <a:pt x="1520175" y="2769946"/>
                          <a:pt x="1185361" y="2551001"/>
                        </a:cubicBezTo>
                        <a:lnTo>
                          <a:pt x="1186730" y="2548970"/>
                        </a:lnTo>
                        <a:lnTo>
                          <a:pt x="1065396" y="2458869"/>
                        </a:lnTo>
                        <a:cubicBezTo>
                          <a:pt x="883829" y="2299585"/>
                          <a:pt x="742714" y="2097707"/>
                          <a:pt x="655552" y="1869788"/>
                        </a:cubicBezTo>
                        <a:cubicBezTo>
                          <a:pt x="597419" y="1717778"/>
                          <a:pt x="564881" y="1558420"/>
                          <a:pt x="558225" y="1398021"/>
                        </a:cubicBezTo>
                        <a:lnTo>
                          <a:pt x="558164" y="1343331"/>
                        </a:lnTo>
                        <a:lnTo>
                          <a:pt x="555940" y="1343331"/>
                        </a:lnTo>
                        <a:lnTo>
                          <a:pt x="555940" y="1234419"/>
                        </a:lnTo>
                        <a:lnTo>
                          <a:pt x="106493" y="1385634"/>
                        </a:lnTo>
                        <a:lnTo>
                          <a:pt x="106493" y="1381400"/>
                        </a:lnTo>
                        <a:lnTo>
                          <a:pt x="90463" y="1388866"/>
                        </a:lnTo>
                        <a:cubicBezTo>
                          <a:pt x="81413" y="1391115"/>
                          <a:pt x="71934" y="1391639"/>
                          <a:pt x="62563" y="1390302"/>
                        </a:cubicBezTo>
                        <a:lnTo>
                          <a:pt x="35306" y="1380582"/>
                        </a:lnTo>
                        <a:lnTo>
                          <a:pt x="13956" y="1361049"/>
                        </a:lnTo>
                        <a:cubicBezTo>
                          <a:pt x="-2750" y="1338083"/>
                          <a:pt x="-5119" y="1306429"/>
                          <a:pt x="10446" y="1280566"/>
                        </a:cubicBezTo>
                        <a:close/>
                      </a:path>
                    </a:pathLst>
                  </a:cu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7D346147-153A-4F93-A0EF-AE284F9F3A75}"/>
                  </a:ext>
                </a:extLst>
              </p:cNvPr>
              <p:cNvGrpSpPr/>
              <p:nvPr/>
            </p:nvGrpSpPr>
            <p:grpSpPr>
              <a:xfrm>
                <a:off x="3864126" y="6444096"/>
                <a:ext cx="2185398" cy="677349"/>
                <a:chOff x="938803" y="3556116"/>
                <a:chExt cx="2185398" cy="677349"/>
              </a:xfrm>
            </p:grpSpPr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841FAC4A-794A-4231-BDDC-2612B9B6BF7B}"/>
                    </a:ext>
                  </a:extLst>
                </p:cNvPr>
                <p:cNvSpPr/>
                <p:nvPr/>
              </p:nvSpPr>
              <p:spPr>
                <a:xfrm>
                  <a:off x="938803" y="3556116"/>
                  <a:ext cx="2185398" cy="677349"/>
                </a:xfrm>
                <a:prstGeom prst="round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DFBB6129-3746-4DEF-974A-84F8ED1ABD0E}"/>
                    </a:ext>
                  </a:extLst>
                </p:cNvPr>
                <p:cNvSpPr txBox="1"/>
                <p:nvPr/>
              </p:nvSpPr>
              <p:spPr>
                <a:xfrm>
                  <a:off x="1056474" y="3667499"/>
                  <a:ext cx="1915326" cy="4545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38100">
                        <a:noFill/>
                      </a:ln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追い越し禁止</a:t>
                  </a:r>
                </a:p>
              </p:txBody>
            </p:sp>
          </p:grpSp>
        </p:grpSp>
        <p:sp>
          <p:nvSpPr>
            <p:cNvPr id="178" name="フリーフォーム 168">
              <a:extLst>
                <a:ext uri="{FF2B5EF4-FFF2-40B4-BE49-F238E27FC236}">
                  <a16:creationId xmlns:a16="http://schemas.microsoft.com/office/drawing/2014/main" id="{E33D5BB2-2DC1-4274-8D41-86AA1D242351}"/>
                </a:ext>
              </a:extLst>
            </p:cNvPr>
            <p:cNvSpPr/>
            <p:nvPr/>
          </p:nvSpPr>
          <p:spPr>
            <a:xfrm rot="900000">
              <a:off x="5596972" y="4995103"/>
              <a:ext cx="820744" cy="991212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978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34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pptxa87_追い越し禁止マークのイラスト</dc:title>
  <dc:subject>pptxa87_追い越し禁止マークのイラスト</dc:subject>
  <dc:creator>でじけろお</dc:creator>
  <cp:revision>1</cp:revision>
  <dcterms:created xsi:type="dcterms:W3CDTF">2018-05-20T00:31:01Z</dcterms:created>
  <dcterms:modified xsi:type="dcterms:W3CDTF">2019-07-14T16:12:11Z</dcterms:modified>
  <cp:version>1</cp:version>
</cp:coreProperties>
</file>